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1394" r:id="rId2"/>
    <p:sldId id="1395" r:id="rId3"/>
    <p:sldId id="1403" r:id="rId4"/>
    <p:sldId id="1387" r:id="rId5"/>
  </p:sldIdLst>
  <p:sldSz cx="13442950" cy="756126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42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FF00"/>
    <a:srgbClr val="FFFFD1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49174" autoAdjust="0"/>
  </p:normalViewPr>
  <p:slideViewPr>
    <p:cSldViewPr>
      <p:cViewPr varScale="1">
        <p:scale>
          <a:sx n="49" d="100"/>
          <a:sy n="49" d="100"/>
        </p:scale>
        <p:origin x="2670" y="54"/>
      </p:cViewPr>
      <p:guideLst>
        <p:guide orient="horz" pos="2382"/>
        <p:guide pos="42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DB09E8-973D-5D20-65FF-6F4E9B76AA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2132D-0855-3F4F-21AF-0355CDAFF9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15F1D7-E673-41EA-9617-94E463F35D80}" type="datetimeFigureOut">
              <a:rPr lang="en-GB"/>
              <a:pPr>
                <a:defRPr/>
              </a:pPr>
              <a:t>01/11/2022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FEF779-D18A-87F6-780C-055A39661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0658BF-1993-2D01-486F-58CED8783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F75EB-2666-3963-3989-6CF031C546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E339E-FC1A-FE91-9C1F-40D0522CD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EC0B83-EE0C-48B1-959B-18AAAEC22C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C0B83-EE0C-48B1-959B-18AAAEC22C8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23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C0B83-EE0C-48B1-959B-18AAAEC22C80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4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C0B83-EE0C-48B1-959B-18AAAEC22C80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582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C0B83-EE0C-48B1-959B-18AAAEC22C8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806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BFAA545-0DA8-0857-1630-BD7CA5144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6980" y="2727983"/>
            <a:ext cx="9145015" cy="2632440"/>
          </a:xfrm>
        </p:spPr>
        <p:txBody>
          <a:bodyPr/>
          <a:lstStyle>
            <a:lvl1pPr algn="ctr">
              <a:defRPr sz="5400" b="1" i="0">
                <a:latin typeface="Gotham Bold" panose="02000604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6980" y="5461940"/>
            <a:ext cx="9145015" cy="1825554"/>
          </a:xfrm>
        </p:spPr>
        <p:txBody>
          <a:bodyPr/>
          <a:lstStyle>
            <a:lvl1pPr marL="0" indent="0" algn="ctr">
              <a:buNone/>
              <a:defRPr sz="2000">
                <a:latin typeface="Gotham Book" panose="02000604040000020004" pitchFamily="2" charset="0"/>
              </a:defRPr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6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Gotham Bold" panose="02000604040000020004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03" y="2012835"/>
            <a:ext cx="11594544" cy="52961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Gotham Book" panose="02000604040000020004"/>
              </a:defRPr>
            </a:lvl1pPr>
            <a:lvl2pPr>
              <a:defRPr>
                <a:solidFill>
                  <a:srgbClr val="002060"/>
                </a:solidFill>
                <a:latin typeface="Gotham Book" panose="02000604040000020004" pitchFamily="2" charset="0"/>
              </a:defRPr>
            </a:lvl2pPr>
            <a:lvl3pPr>
              <a:defRPr>
                <a:solidFill>
                  <a:srgbClr val="002060"/>
                </a:solidFill>
                <a:latin typeface="Gotham Book" panose="02000604040000020004" pitchFamily="2" charset="0"/>
              </a:defRPr>
            </a:lvl3pPr>
            <a:lvl4pPr>
              <a:defRPr>
                <a:solidFill>
                  <a:srgbClr val="002060"/>
                </a:solidFill>
                <a:latin typeface="Gotham Book" panose="0200060404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5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otham Bold" panose="02000604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/>
          <a:lstStyle>
            <a:lvl1pPr>
              <a:defRPr>
                <a:latin typeface="Gotham Book" panose="02000604040000020004" pitchFamily="2" charset="0"/>
              </a:defRPr>
            </a:lvl1pPr>
            <a:lvl2pPr>
              <a:defRPr>
                <a:latin typeface="Gotham Book" panose="02000604040000020004" pitchFamily="2" charset="0"/>
              </a:defRPr>
            </a:lvl2pPr>
            <a:lvl3pPr>
              <a:defRPr>
                <a:latin typeface="Gotham Book" panose="02000604040000020004" pitchFamily="2" charset="0"/>
              </a:defRPr>
            </a:lvl3pPr>
            <a:lvl4pPr>
              <a:defRPr>
                <a:latin typeface="Gotham Book" panose="02000604040000020004" pitchFamily="2" charset="0"/>
              </a:defRPr>
            </a:lvl4pPr>
            <a:lvl5pPr>
              <a:defRPr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2"/>
          </a:xfrm>
        </p:spPr>
        <p:txBody>
          <a:bodyPr/>
          <a:lstStyle>
            <a:lvl1pPr>
              <a:defRPr>
                <a:latin typeface="Gotham Book" panose="02000604040000020004" pitchFamily="2" charset="0"/>
              </a:defRPr>
            </a:lvl1pPr>
            <a:lvl2pPr>
              <a:defRPr>
                <a:latin typeface="Gotham Book" panose="02000604040000020004" pitchFamily="2" charset="0"/>
              </a:defRPr>
            </a:lvl2pPr>
            <a:lvl3pPr>
              <a:defRPr>
                <a:latin typeface="Gotham Book" panose="02000604040000020004" pitchFamily="2" charset="0"/>
              </a:defRPr>
            </a:lvl3pPr>
            <a:lvl4pPr>
              <a:defRPr>
                <a:latin typeface="Gotham Book" panose="02000604040000020004" pitchFamily="2" charset="0"/>
              </a:defRPr>
            </a:lvl4pPr>
            <a:lvl5pPr>
              <a:defRPr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5"/>
          </a:xfrm>
        </p:spPr>
        <p:txBody>
          <a:bodyPr/>
          <a:lstStyle>
            <a:lvl1pPr>
              <a:defRPr b="1" i="0">
                <a:latin typeface="Gotham Bold" panose="02000604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>
                <a:latin typeface="Gotham Book" panose="02000604040000020004" pitchFamily="2" charset="0"/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062429"/>
          </a:xfrm>
        </p:spPr>
        <p:txBody>
          <a:bodyPr/>
          <a:lstStyle>
            <a:lvl1pPr>
              <a:defRPr>
                <a:latin typeface="Gotham Book" panose="02000604040000020004" pitchFamily="2" charset="0"/>
              </a:defRPr>
            </a:lvl1pPr>
            <a:lvl2pPr>
              <a:defRPr>
                <a:latin typeface="Gotham Book" panose="02000604040000020004" pitchFamily="2" charset="0"/>
              </a:defRPr>
            </a:lvl2pPr>
            <a:lvl3pPr>
              <a:defRPr>
                <a:latin typeface="Gotham Book" panose="02000604040000020004" pitchFamily="2" charset="0"/>
              </a:defRPr>
            </a:lvl3pPr>
            <a:lvl4pPr>
              <a:defRPr>
                <a:latin typeface="Gotham Book" panose="02000604040000020004" pitchFamily="2" charset="0"/>
              </a:defRPr>
            </a:lvl4pPr>
            <a:lvl5pPr>
              <a:defRPr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3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>
                <a:latin typeface="Gotham Book" panose="02000604040000020004" pitchFamily="2" charset="0"/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062429"/>
          </a:xfrm>
        </p:spPr>
        <p:txBody>
          <a:bodyPr/>
          <a:lstStyle>
            <a:lvl1pPr>
              <a:defRPr>
                <a:latin typeface="Gotham Book" panose="02000604040000020004" pitchFamily="2" charset="0"/>
              </a:defRPr>
            </a:lvl1pPr>
            <a:lvl2pPr>
              <a:defRPr>
                <a:latin typeface="Gotham Book" panose="02000604040000020004" pitchFamily="2" charset="0"/>
              </a:defRPr>
            </a:lvl2pPr>
            <a:lvl3pPr>
              <a:defRPr>
                <a:latin typeface="Gotham Book" panose="02000604040000020004" pitchFamily="2" charset="0"/>
              </a:defRPr>
            </a:lvl3pPr>
            <a:lvl4pPr>
              <a:defRPr>
                <a:latin typeface="Gotham Book" panose="02000604040000020004" pitchFamily="2" charset="0"/>
              </a:defRPr>
            </a:lvl4pPr>
            <a:lvl5pPr>
              <a:defRPr>
                <a:latin typeface="Gotham Book" panose="0200060404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4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44F35A-84DD-6617-20DE-41D1D023C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403225"/>
            <a:ext cx="11595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680868-3871-0E41-889B-AD8584E8E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2012950"/>
            <a:ext cx="115951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D0160-9E94-5250-4A5F-30A8A9B56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5512E2-F90C-4B7C-B08E-DAFFA04E9123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8B512-EED5-98CF-6569-CCCA513F0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93C6E-7233-C32E-9674-A72A1B45F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49DE9A-CB08-426C-8199-07C6DF8C5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0A0B8A2-8811-368C-D401-9A206456A4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</p:sldLayoutIdLst>
  <p:txStyles>
    <p:titleStyle>
      <a:lvl1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80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E6FA44-70AB-45E3-9A76-7F604A31F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9" b="39813"/>
          <a:stretch/>
        </p:blipFill>
        <p:spPr>
          <a:xfrm>
            <a:off x="1860029" y="1086843"/>
            <a:ext cx="9506868" cy="57857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1DE8FC-1854-4C67-A3C9-DBE9E21D2573}"/>
              </a:ext>
            </a:extLst>
          </p:cNvPr>
          <p:cNvSpPr txBox="1">
            <a:spLocks/>
          </p:cNvSpPr>
          <p:nvPr/>
        </p:nvSpPr>
        <p:spPr bwMode="auto">
          <a:xfrm>
            <a:off x="384771" y="-17731"/>
            <a:ext cx="11595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i="0" kern="1200">
                <a:solidFill>
                  <a:srgbClr val="002060"/>
                </a:solidFill>
                <a:latin typeface="Gotham Bold" panose="02000604040000020004"/>
                <a:ea typeface="+mj-ea"/>
                <a:cs typeface="+mj-cs"/>
              </a:defRPr>
            </a:lvl1pPr>
            <a:lvl2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3 – Talking Points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886D1A-3240-4BAB-84ED-8B183967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347" y="6089650"/>
            <a:ext cx="11595100" cy="1460500"/>
          </a:xfrm>
        </p:spPr>
        <p:txBody>
          <a:bodyPr/>
          <a:lstStyle/>
          <a:p>
            <a:r>
              <a:rPr lang="en-US" sz="4000" dirty="0"/>
              <a:t>Always, Sometimes, Never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D1447-8EAF-4E02-A28F-D752D4789B8C}"/>
              </a:ext>
            </a:extLst>
          </p:cNvPr>
          <p:cNvSpPr txBox="1"/>
          <p:nvPr/>
        </p:nvSpPr>
        <p:spPr>
          <a:xfrm>
            <a:off x="2320863" y="1288557"/>
            <a:ext cx="858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B050"/>
                </a:solidFill>
              </a:rPr>
              <a:t>Always, </a:t>
            </a:r>
            <a:r>
              <a:rPr lang="en-GB" sz="2400" b="1" dirty="0">
                <a:solidFill>
                  <a:srgbClr val="FFC000"/>
                </a:solidFill>
              </a:rPr>
              <a:t>Sometimes, </a:t>
            </a:r>
            <a:r>
              <a:rPr lang="en-GB" sz="2400" b="1" dirty="0">
                <a:solidFill>
                  <a:srgbClr val="FF0000"/>
                </a:solidFill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127267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1DE8FC-1854-4C67-A3C9-DBE9E21D2573}"/>
              </a:ext>
            </a:extLst>
          </p:cNvPr>
          <p:cNvSpPr txBox="1">
            <a:spLocks/>
          </p:cNvSpPr>
          <p:nvPr/>
        </p:nvSpPr>
        <p:spPr bwMode="auto">
          <a:xfrm>
            <a:off x="384771" y="-17731"/>
            <a:ext cx="11595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i="0" kern="1200">
                <a:solidFill>
                  <a:srgbClr val="002060"/>
                </a:solidFill>
                <a:latin typeface="Gotham Bold" panose="02000604040000020004"/>
                <a:ea typeface="+mj-ea"/>
                <a:cs typeface="+mj-cs"/>
              </a:defRPr>
            </a:lvl1pPr>
            <a:lvl2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3 – Talking Points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886D1A-3240-4BAB-84ED-8B183967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400" y="6228903"/>
            <a:ext cx="11595100" cy="1460500"/>
          </a:xfrm>
        </p:spPr>
        <p:txBody>
          <a:bodyPr/>
          <a:lstStyle/>
          <a:p>
            <a:r>
              <a:rPr lang="en-US" sz="4000" dirty="0"/>
              <a:t>Would You Rather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06E80D-D0C5-459A-84AE-162A623A0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035" y="1040183"/>
            <a:ext cx="7704856" cy="54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8940E-1C6A-4B8B-A925-5164D2A5D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8" y="1442769"/>
            <a:ext cx="7575199" cy="56163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1DE8FC-1854-4C67-A3C9-DBE9E21D2573}"/>
              </a:ext>
            </a:extLst>
          </p:cNvPr>
          <p:cNvSpPr txBox="1">
            <a:spLocks/>
          </p:cNvSpPr>
          <p:nvPr/>
        </p:nvSpPr>
        <p:spPr bwMode="auto">
          <a:xfrm>
            <a:off x="384771" y="-17731"/>
            <a:ext cx="11595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i="0" kern="1200">
                <a:solidFill>
                  <a:srgbClr val="002060"/>
                </a:solidFill>
                <a:latin typeface="Gotham Bold" panose="02000604040000020004"/>
                <a:ea typeface="+mj-ea"/>
                <a:cs typeface="+mj-cs"/>
              </a:defRPr>
            </a:lvl1pPr>
            <a:lvl2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3 – Talking Points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886D1A-3240-4BAB-84ED-8B183967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2071" y="6093842"/>
            <a:ext cx="11595100" cy="1460500"/>
          </a:xfrm>
        </p:spPr>
        <p:txBody>
          <a:bodyPr/>
          <a:lstStyle/>
          <a:p>
            <a:r>
              <a:rPr lang="en-US" sz="4000" dirty="0"/>
              <a:t>Odd One Out </a:t>
            </a: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EB073-B1E3-40B0-8FF5-87C259365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123" y="252239"/>
            <a:ext cx="586982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EDC94-D40F-4C2C-BEDE-10EBDDCDA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52" y="1157598"/>
            <a:ext cx="6715006" cy="423718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B050"/>
                </a:solidFill>
              </a:rPr>
              <a:t>Partner 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“I agree with this statement because…”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“I think the evidence would suggest that…”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Partner B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“I disagree with this statement because…”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“I would challenge what you said because…”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14A3B-C8FF-4BB4-9C2C-346E9EF61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579" y="223295"/>
            <a:ext cx="1144920" cy="11449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832D4E-C86A-47D6-AA77-9C81ACA56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54" y="1429291"/>
            <a:ext cx="5984981" cy="5984981"/>
          </a:xfrm>
          <a:prstGeom prst="rect">
            <a:avLst/>
          </a:prstGeom>
        </p:spPr>
      </p:pic>
      <p:grpSp>
        <p:nvGrpSpPr>
          <p:cNvPr id="18" name="Spinning Wheel 3">
            <a:extLst>
              <a:ext uri="{FF2B5EF4-FFF2-40B4-BE49-F238E27FC236}">
                <a16:creationId xmlns:a16="http://schemas.microsoft.com/office/drawing/2014/main" id="{98EE3697-AAB5-46EA-A33E-B68012798028}"/>
              </a:ext>
            </a:extLst>
          </p:cNvPr>
          <p:cNvGrpSpPr/>
          <p:nvPr/>
        </p:nvGrpSpPr>
        <p:grpSpPr>
          <a:xfrm>
            <a:off x="6390465" y="972319"/>
            <a:ext cx="6350265" cy="6588944"/>
            <a:chOff x="2374284" y="-93289"/>
            <a:chExt cx="6548077" cy="6760650"/>
          </a:xfrm>
        </p:grpSpPr>
        <p:sp>
          <p:nvSpPr>
            <p:cNvPr id="19" name="Segment 3">
              <a:extLst>
                <a:ext uri="{FF2B5EF4-FFF2-40B4-BE49-F238E27FC236}">
                  <a16:creationId xmlns:a16="http://schemas.microsoft.com/office/drawing/2014/main" id="{F68161DF-7145-4C25-BA77-DF7B5A55C3E9}"/>
                </a:ext>
              </a:extLst>
            </p:cNvPr>
            <p:cNvSpPr/>
            <p:nvPr/>
          </p:nvSpPr>
          <p:spPr>
            <a:xfrm rot="19800000">
              <a:off x="2374284" y="956606"/>
              <a:ext cx="4586319" cy="3061410"/>
            </a:xfrm>
            <a:custGeom>
              <a:avLst/>
              <a:gdLst>
                <a:gd name="connsiteX0" fmla="*/ 4586319 w 4586319"/>
                <a:gd name="connsiteY0" fmla="*/ 408752 h 3061410"/>
                <a:gd name="connsiteX1" fmla="*/ 3487764 w 4586319"/>
                <a:gd name="connsiteY1" fmla="*/ 2311505 h 3061410"/>
                <a:gd name="connsiteX2" fmla="*/ 3412331 w 4586319"/>
                <a:gd name="connsiteY2" fmla="*/ 2272887 h 3061410"/>
                <a:gd name="connsiteX3" fmla="*/ 2312118 w 4586319"/>
                <a:gd name="connsiteY3" fmla="*/ 2629020 h 3061410"/>
                <a:gd name="connsiteX4" fmla="*/ 2202894 w 4586319"/>
                <a:gd name="connsiteY4" fmla="*/ 2953836 h 3061410"/>
                <a:gd name="connsiteX5" fmla="*/ 2200063 w 4586319"/>
                <a:gd name="connsiteY5" fmla="*/ 3061410 h 3061410"/>
                <a:gd name="connsiteX6" fmla="*/ 1855 w 4586319"/>
                <a:gd name="connsiteY6" fmla="*/ 3061410 h 3061410"/>
                <a:gd name="connsiteX7" fmla="*/ 0 w 4586319"/>
                <a:gd name="connsiteY7" fmla="*/ 2978339 h 3061410"/>
                <a:gd name="connsiteX8" fmla="*/ 409444 w 4586319"/>
                <a:gd name="connsiteY8" fmla="*/ 1530510 h 3061410"/>
                <a:gd name="connsiteX9" fmla="*/ 4451120 w 4586319"/>
                <a:gd name="connsiteY9" fmla="*/ 335188 h 3061410"/>
                <a:gd name="connsiteX10" fmla="*/ 4586319 w 4586319"/>
                <a:gd name="connsiteY10" fmla="*/ 408752 h 306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6319" h="3061410">
                  <a:moveTo>
                    <a:pt x="4586319" y="408752"/>
                  </a:moveTo>
                  <a:lnTo>
                    <a:pt x="3487764" y="2311505"/>
                  </a:lnTo>
                  <a:lnTo>
                    <a:pt x="3412331" y="2272887"/>
                  </a:lnTo>
                  <a:cubicBezTo>
                    <a:pt x="3013372" y="2093579"/>
                    <a:pt x="2535529" y="2242060"/>
                    <a:pt x="2312118" y="2629020"/>
                  </a:cubicBezTo>
                  <a:cubicBezTo>
                    <a:pt x="2252542" y="2732209"/>
                    <a:pt x="2216698" y="2842588"/>
                    <a:pt x="2202894" y="2953836"/>
                  </a:cubicBezTo>
                  <a:lnTo>
                    <a:pt x="2200063" y="3061410"/>
                  </a:lnTo>
                  <a:lnTo>
                    <a:pt x="1855" y="3061410"/>
                  </a:lnTo>
                  <a:lnTo>
                    <a:pt x="0" y="2978339"/>
                  </a:lnTo>
                  <a:cubicBezTo>
                    <a:pt x="12811" y="2485078"/>
                    <a:pt x="145383" y="1987878"/>
                    <a:pt x="409444" y="1530510"/>
                  </a:cubicBezTo>
                  <a:cubicBezTo>
                    <a:pt x="1228033" y="112672"/>
                    <a:pt x="3009942" y="-402242"/>
                    <a:pt x="4451120" y="335188"/>
                  </a:cubicBezTo>
                  <a:lnTo>
                    <a:pt x="4586319" y="40875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81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98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Segment 2">
              <a:extLst>
                <a:ext uri="{FF2B5EF4-FFF2-40B4-BE49-F238E27FC236}">
                  <a16:creationId xmlns:a16="http://schemas.microsoft.com/office/drawing/2014/main" id="{C91D251F-46F8-433D-A1B2-D0DFC51E5AA5}"/>
                </a:ext>
              </a:extLst>
            </p:cNvPr>
            <p:cNvSpPr/>
            <p:nvPr/>
          </p:nvSpPr>
          <p:spPr>
            <a:xfrm rot="19800000">
              <a:off x="3907377" y="3611351"/>
              <a:ext cx="4582421" cy="3056010"/>
            </a:xfrm>
            <a:custGeom>
              <a:avLst/>
              <a:gdLst>
                <a:gd name="connsiteX0" fmla="*/ 2198032 w 4582421"/>
                <a:gd name="connsiteY0" fmla="*/ 0 h 3056010"/>
                <a:gd name="connsiteX1" fmla="*/ 2196570 w 4582421"/>
                <a:gd name="connsiteY1" fmla="*/ 55560 h 3056010"/>
                <a:gd name="connsiteX2" fmla="*/ 2626055 w 4582421"/>
                <a:gd name="connsiteY2" fmla="*/ 742864 h 3056010"/>
                <a:gd name="connsiteX3" fmla="*/ 3436020 w 4582421"/>
                <a:gd name="connsiteY3" fmla="*/ 771157 h 3056010"/>
                <a:gd name="connsiteX4" fmla="*/ 3483405 w 4582421"/>
                <a:gd name="connsiteY4" fmla="*/ 742111 h 3056010"/>
                <a:gd name="connsiteX5" fmla="*/ 4582421 w 4582421"/>
                <a:gd name="connsiteY5" fmla="*/ 2645662 h 3056010"/>
                <a:gd name="connsiteX6" fmla="*/ 4399561 w 4582421"/>
                <a:gd name="connsiteY6" fmla="*/ 2745861 h 3056010"/>
                <a:gd name="connsiteX7" fmla="*/ 1527545 w 4582421"/>
                <a:gd name="connsiteY7" fmla="*/ 2645538 h 3056010"/>
                <a:gd name="connsiteX8" fmla="*/ 4655 w 4582421"/>
                <a:gd name="connsiteY8" fmla="*/ 208461 h 3056010"/>
                <a:gd name="connsiteX9" fmla="*/ 0 w 4582421"/>
                <a:gd name="connsiteY9" fmla="*/ 0 h 3056010"/>
                <a:gd name="connsiteX10" fmla="*/ 2198032 w 4582421"/>
                <a:gd name="connsiteY10" fmla="*/ 0 h 30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2421" h="3056010">
                  <a:moveTo>
                    <a:pt x="2198032" y="0"/>
                  </a:moveTo>
                  <a:lnTo>
                    <a:pt x="2196570" y="55560"/>
                  </a:lnTo>
                  <a:cubicBezTo>
                    <a:pt x="2216099" y="331901"/>
                    <a:pt x="2368082" y="593923"/>
                    <a:pt x="2626055" y="742864"/>
                  </a:cubicBezTo>
                  <a:cubicBezTo>
                    <a:pt x="2884028" y="891805"/>
                    <a:pt x="3186937" y="892415"/>
                    <a:pt x="3436020" y="771157"/>
                  </a:cubicBezTo>
                  <a:lnTo>
                    <a:pt x="3483405" y="742111"/>
                  </a:lnTo>
                  <a:lnTo>
                    <a:pt x="4582421" y="2645662"/>
                  </a:lnTo>
                  <a:lnTo>
                    <a:pt x="4399561" y="2745861"/>
                  </a:lnTo>
                  <a:cubicBezTo>
                    <a:pt x="3516347" y="3175824"/>
                    <a:pt x="2442280" y="3173660"/>
                    <a:pt x="1527545" y="2645538"/>
                  </a:cubicBezTo>
                  <a:cubicBezTo>
                    <a:pt x="612811" y="2117416"/>
                    <a:pt x="73904" y="1188328"/>
                    <a:pt x="4655" y="208461"/>
                  </a:cubicBezTo>
                  <a:lnTo>
                    <a:pt x="0" y="0"/>
                  </a:lnTo>
                  <a:lnTo>
                    <a:pt x="2198032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81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98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Segment 1">
              <a:extLst>
                <a:ext uri="{FF2B5EF4-FFF2-40B4-BE49-F238E27FC236}">
                  <a16:creationId xmlns:a16="http://schemas.microsoft.com/office/drawing/2014/main" id="{5DDB1C75-14BE-4F76-87C3-90BBEB3863E5}"/>
                </a:ext>
              </a:extLst>
            </p:cNvPr>
            <p:cNvSpPr/>
            <p:nvPr/>
          </p:nvSpPr>
          <p:spPr>
            <a:xfrm rot="19800000">
              <a:off x="6290780" y="-93289"/>
              <a:ext cx="2631581" cy="5298469"/>
            </a:xfrm>
            <a:custGeom>
              <a:avLst/>
              <a:gdLst>
                <a:gd name="connsiteX0" fmla="*/ 1101071 w 2631581"/>
                <a:gd name="connsiteY0" fmla="*/ 0 h 5298469"/>
                <a:gd name="connsiteX1" fmla="*/ 1235450 w 2631581"/>
                <a:gd name="connsiteY1" fmla="*/ 82182 h 5298469"/>
                <a:gd name="connsiteX2" fmla="*/ 2221108 w 2631581"/>
                <a:gd name="connsiteY2" fmla="*/ 4180037 h 5298469"/>
                <a:gd name="connsiteX3" fmla="*/ 1171973 w 2631581"/>
                <a:gd name="connsiteY3" fmla="*/ 5258540 h 5298469"/>
                <a:gd name="connsiteX4" fmla="*/ 1099104 w 2631581"/>
                <a:gd name="connsiteY4" fmla="*/ 5298469 h 5298469"/>
                <a:gd name="connsiteX5" fmla="*/ 0 w 2631581"/>
                <a:gd name="connsiteY5" fmla="*/ 3394766 h 5298469"/>
                <a:gd name="connsiteX6" fmla="*/ 91747 w 2631581"/>
                <a:gd name="connsiteY6" fmla="*/ 3338527 h 5298469"/>
                <a:gd name="connsiteX7" fmla="*/ 318434 w 2631581"/>
                <a:gd name="connsiteY7" fmla="*/ 3081528 h 5298469"/>
                <a:gd name="connsiteX8" fmla="*/ 76747 w 2631581"/>
                <a:gd name="connsiteY8" fmla="*/ 1950649 h 5298469"/>
                <a:gd name="connsiteX9" fmla="*/ 2562 w 2631581"/>
                <a:gd name="connsiteY9" fmla="*/ 1902674 h 5298469"/>
                <a:gd name="connsiteX10" fmla="*/ 1101071 w 2631581"/>
                <a:gd name="connsiteY10" fmla="*/ 0 h 52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1581" h="5298469">
                  <a:moveTo>
                    <a:pt x="1101071" y="0"/>
                  </a:moveTo>
                  <a:lnTo>
                    <a:pt x="1235450" y="82182"/>
                  </a:lnTo>
                  <a:cubicBezTo>
                    <a:pt x="2594672" y="961563"/>
                    <a:pt x="3039698" y="2762199"/>
                    <a:pt x="2221108" y="4180037"/>
                  </a:cubicBezTo>
                  <a:cubicBezTo>
                    <a:pt x="1957047" y="4637405"/>
                    <a:pt x="1592745" y="5000815"/>
                    <a:pt x="1171973" y="5258540"/>
                  </a:cubicBezTo>
                  <a:lnTo>
                    <a:pt x="1099104" y="5298469"/>
                  </a:lnTo>
                  <a:lnTo>
                    <a:pt x="0" y="3394766"/>
                  </a:lnTo>
                  <a:lnTo>
                    <a:pt x="91747" y="3338527"/>
                  </a:lnTo>
                  <a:cubicBezTo>
                    <a:pt x="181188" y="3270948"/>
                    <a:pt x="258857" y="3184717"/>
                    <a:pt x="318434" y="3081528"/>
                  </a:cubicBezTo>
                  <a:cubicBezTo>
                    <a:pt x="541845" y="2694568"/>
                    <a:pt x="431512" y="2206504"/>
                    <a:pt x="76747" y="1950649"/>
                  </a:cubicBezTo>
                  <a:lnTo>
                    <a:pt x="2562" y="1902674"/>
                  </a:lnTo>
                  <a:lnTo>
                    <a:pt x="1101071" y="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81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98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Segment 3 Text">
              <a:extLst>
                <a:ext uri="{FF2B5EF4-FFF2-40B4-BE49-F238E27FC236}">
                  <a16:creationId xmlns:a16="http://schemas.microsoft.com/office/drawing/2014/main" id="{5B1E9AE7-C871-44A3-BE59-173C293F2357}"/>
                </a:ext>
              </a:extLst>
            </p:cNvPr>
            <p:cNvSpPr/>
            <p:nvPr/>
          </p:nvSpPr>
          <p:spPr>
            <a:xfrm rot="3731491">
              <a:off x="6065934" y="1808715"/>
              <a:ext cx="3081271" cy="1494461"/>
            </a:xfrm>
            <a:prstGeom prst="rect">
              <a:avLst/>
            </a:prstGeom>
            <a:noFill/>
          </p:spPr>
          <p:txBody>
            <a:bodyPr vert="horz" wrap="square" lIns="39692" tIns="39692" rIns="39692" bIns="39692" anchor="ctr" anchorCtr="0">
              <a:normAutofit fontScale="85000" lnSpcReduction="10000"/>
            </a:bodyPr>
            <a:lstStyle/>
            <a:p>
              <a:pPr algn="ctr" defTabSz="100812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087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rude not to join in with a group discussion</a:t>
              </a:r>
            </a:p>
          </p:txBody>
        </p:sp>
        <p:sp>
          <p:nvSpPr>
            <p:cNvPr id="23" name="Segment 2 Text">
              <a:extLst>
                <a:ext uri="{FF2B5EF4-FFF2-40B4-BE49-F238E27FC236}">
                  <a16:creationId xmlns:a16="http://schemas.microsoft.com/office/drawing/2014/main" id="{BC2D269F-A957-4C6C-AE4C-3E06DB6E86F3}"/>
                </a:ext>
              </a:extLst>
            </p:cNvPr>
            <p:cNvSpPr/>
            <p:nvPr/>
          </p:nvSpPr>
          <p:spPr>
            <a:xfrm rot="10800000">
              <a:off x="4555364" y="4444419"/>
              <a:ext cx="3081271" cy="1494461"/>
            </a:xfrm>
            <a:prstGeom prst="rect">
              <a:avLst/>
            </a:prstGeom>
            <a:noFill/>
          </p:spPr>
          <p:txBody>
            <a:bodyPr vert="horz" wrap="square" lIns="39692" tIns="39692" rIns="39692" bIns="39692" anchor="ctr" anchorCtr="0">
              <a:normAutofit lnSpcReduction="10000"/>
            </a:bodyPr>
            <a:lstStyle/>
            <a:p>
              <a:pPr algn="ctr" defTabSz="100812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087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easier to talk well than it is to write well</a:t>
              </a:r>
            </a:p>
          </p:txBody>
        </p:sp>
        <p:sp>
          <p:nvSpPr>
            <p:cNvPr id="24" name="Segment 1 Text">
              <a:extLst>
                <a:ext uri="{FF2B5EF4-FFF2-40B4-BE49-F238E27FC236}">
                  <a16:creationId xmlns:a16="http://schemas.microsoft.com/office/drawing/2014/main" id="{9C6C182C-7969-4C3D-89AE-DDCF759228FF}"/>
                </a:ext>
              </a:extLst>
            </p:cNvPr>
            <p:cNvSpPr/>
            <p:nvPr/>
          </p:nvSpPr>
          <p:spPr>
            <a:xfrm rot="17868509" flipH="1">
              <a:off x="3054070" y="1789664"/>
              <a:ext cx="3081271" cy="1494461"/>
            </a:xfrm>
            <a:prstGeom prst="rect">
              <a:avLst/>
            </a:prstGeom>
            <a:noFill/>
          </p:spPr>
          <p:txBody>
            <a:bodyPr vert="horz" wrap="square" lIns="39692" tIns="39692" rIns="39692" bIns="39692" anchor="ctr" anchorCtr="0">
              <a:normAutofit lnSpcReduction="10000"/>
            </a:bodyPr>
            <a:lstStyle/>
            <a:p>
              <a:pPr algn="ctr" defTabSz="100812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087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Talking and thinking are the same thing</a:t>
              </a:r>
            </a:p>
          </p:txBody>
        </p:sp>
      </p:grpSp>
      <p:sp>
        <p:nvSpPr>
          <p:cNvPr id="25" name="Marker">
            <a:extLst>
              <a:ext uri="{FF2B5EF4-FFF2-40B4-BE49-F238E27FC236}">
                <a16:creationId xmlns:a16="http://schemas.microsoft.com/office/drawing/2014/main" id="{0CC83203-D058-43FF-BE80-C8AB4D387929}"/>
              </a:ext>
            </a:extLst>
          </p:cNvPr>
          <p:cNvSpPr/>
          <p:nvPr/>
        </p:nvSpPr>
        <p:spPr>
          <a:xfrm rot="10800000">
            <a:off x="9573027" y="1064587"/>
            <a:ext cx="793833" cy="793833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126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85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Spin Button">
            <a:extLst>
              <a:ext uri="{FF2B5EF4-FFF2-40B4-BE49-F238E27FC236}">
                <a16:creationId xmlns:a16="http://schemas.microsoft.com/office/drawing/2014/main" id="{D1A6F95D-CE3C-4AA2-B3D3-9745501225D7}"/>
              </a:ext>
            </a:extLst>
          </p:cNvPr>
          <p:cNvGrpSpPr/>
          <p:nvPr/>
        </p:nvGrpSpPr>
        <p:grpSpPr>
          <a:xfrm>
            <a:off x="9313653" y="3660272"/>
            <a:ext cx="1409718" cy="1460500"/>
            <a:chOff x="5196000" y="2529000"/>
            <a:chExt cx="1800000" cy="1800000"/>
          </a:xfrm>
        </p:grpSpPr>
        <p:sp>
          <p:nvSpPr>
            <p:cNvPr id="27" name="Spin Button">
              <a:extLst>
                <a:ext uri="{FF2B5EF4-FFF2-40B4-BE49-F238E27FC236}">
                  <a16:creationId xmlns:a16="http://schemas.microsoft.com/office/drawing/2014/main" id="{AC12BBE3-9B2D-4EDE-8E0C-423A25BDCD76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 defTabSz="100812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441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28" name="Arrow: Curved Down 27">
              <a:extLst>
                <a:ext uri="{FF2B5EF4-FFF2-40B4-BE49-F238E27FC236}">
                  <a16:creationId xmlns:a16="http://schemas.microsoft.com/office/drawing/2014/main" id="{CB453184-14B3-412E-A3DD-2D245822899E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81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985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80A4980-0CBA-401C-BFAC-22AEC7188CEF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81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985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10EBA646-D116-4F6A-A79C-78DCC8FD29E6}"/>
              </a:ext>
            </a:extLst>
          </p:cNvPr>
          <p:cNvSpPr txBox="1">
            <a:spLocks/>
          </p:cNvSpPr>
          <p:nvPr/>
        </p:nvSpPr>
        <p:spPr bwMode="auto">
          <a:xfrm>
            <a:off x="384771" y="-17731"/>
            <a:ext cx="11595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i="0" kern="1200">
                <a:solidFill>
                  <a:srgbClr val="002060"/>
                </a:solidFill>
                <a:latin typeface="Gotham Bold" panose="02000604040000020004"/>
                <a:ea typeface="+mj-ea"/>
                <a:cs typeface="+mj-cs"/>
              </a:defRPr>
            </a:lvl1pPr>
            <a:lvl2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3 – Talking Points</a:t>
            </a:r>
          </a:p>
        </p:txBody>
      </p:sp>
    </p:spTree>
    <p:extLst>
      <p:ext uri="{BB962C8B-B14F-4D97-AF65-F5344CB8AC3E}">
        <p14:creationId xmlns:p14="http://schemas.microsoft.com/office/powerpoint/2010/main" val="16449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106</Words>
  <Application>Microsoft Office PowerPoint</Application>
  <PresentationFormat>Custom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Gotham Bold</vt:lpstr>
      <vt:lpstr>Gotham Book</vt:lpstr>
      <vt:lpstr>Default Design</vt:lpstr>
      <vt:lpstr>Always, Sometimes, Never</vt:lpstr>
      <vt:lpstr>Would You Rather</vt:lpstr>
      <vt:lpstr>Odd One Out </vt:lpstr>
      <vt:lpstr>PowerPoint Presentation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117</cp:revision>
  <cp:lastPrinted>2022-10-13T14:15:32Z</cp:lastPrinted>
  <dcterms:created xsi:type="dcterms:W3CDTF">2009-07-19T18:28:54Z</dcterms:created>
  <dcterms:modified xsi:type="dcterms:W3CDTF">2022-11-01T22:52:29Z</dcterms:modified>
</cp:coreProperties>
</file>