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355" r:id="rId2"/>
  </p:sldIdLst>
  <p:sldSz cx="13442950" cy="756126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42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14BDC9-A8BD-49F4-885F-0F91A1534ECA}" v="14" dt="2022-10-12T19:40:39.0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780" y="90"/>
      </p:cViewPr>
      <p:guideLst>
        <p:guide orient="horz" pos="2382"/>
        <p:guide pos="42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DB09E8-973D-5D20-65FF-6F4E9B76AA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2132D-0855-3F4F-21AF-0355CDAFF9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15F1D7-E673-41EA-9617-94E463F35D80}" type="datetimeFigureOut">
              <a:rPr lang="en-GB"/>
              <a:pPr>
                <a:defRPr/>
              </a:pPr>
              <a:t>17/10/2022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6FEF779-D18A-87F6-780C-055A39661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F0658BF-1993-2D01-486F-58CED8783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F75EB-2666-3963-3989-6CF031C546C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E339E-FC1A-FE91-9C1F-40D0522CDC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6EC0B83-EE0C-48B1-959B-18AAAEC22C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6BFAA545-0DA8-0857-1630-BD7CA51449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13442950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6980" y="2727983"/>
            <a:ext cx="9145015" cy="2632440"/>
          </a:xfrm>
        </p:spPr>
        <p:txBody>
          <a:bodyPr/>
          <a:lstStyle>
            <a:lvl1pPr algn="ctr">
              <a:defRPr sz="5400" b="1" i="0">
                <a:latin typeface="Gotham Bold" panose="02000604040000020004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6980" y="5461940"/>
            <a:ext cx="9145015" cy="1825554"/>
          </a:xfrm>
        </p:spPr>
        <p:txBody>
          <a:bodyPr/>
          <a:lstStyle>
            <a:lvl1pPr marL="0" indent="0" algn="ctr">
              <a:buNone/>
              <a:defRPr sz="2000">
                <a:latin typeface="Gotham Book" panose="02000604040000020004" pitchFamily="2" charset="0"/>
              </a:defRPr>
            </a:lvl1pPr>
            <a:lvl2pPr marL="504063" indent="0" algn="ctr">
              <a:buNone/>
              <a:defRPr sz="2205"/>
            </a:lvl2pPr>
            <a:lvl3pPr marL="1008126" indent="0" algn="ctr">
              <a:buNone/>
              <a:defRPr sz="1985"/>
            </a:lvl3pPr>
            <a:lvl4pPr marL="1512189" indent="0" algn="ctr">
              <a:buNone/>
              <a:defRPr sz="1764"/>
            </a:lvl4pPr>
            <a:lvl5pPr marL="2016252" indent="0" algn="ctr">
              <a:buNone/>
              <a:defRPr sz="1764"/>
            </a:lvl5pPr>
            <a:lvl6pPr marL="2520315" indent="0" algn="ctr">
              <a:buNone/>
              <a:defRPr sz="1764"/>
            </a:lvl6pPr>
            <a:lvl7pPr marL="3024378" indent="0" algn="ctr">
              <a:buNone/>
              <a:defRPr sz="1764"/>
            </a:lvl7pPr>
            <a:lvl8pPr marL="3528441" indent="0" algn="ctr">
              <a:buNone/>
              <a:defRPr sz="1764"/>
            </a:lvl8pPr>
            <a:lvl9pPr marL="4032504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6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002060"/>
                </a:solidFill>
                <a:latin typeface="Gotham Bold" panose="02000604040000020004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203" y="2012835"/>
            <a:ext cx="11594544" cy="529618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Gotham Book" panose="02000604040000020004"/>
              </a:defRPr>
            </a:lvl1pPr>
            <a:lvl2pPr>
              <a:defRPr>
                <a:solidFill>
                  <a:srgbClr val="002060"/>
                </a:solidFill>
                <a:latin typeface="Gotham Book" panose="02000604040000020004" pitchFamily="2" charset="0"/>
              </a:defRPr>
            </a:lvl2pPr>
            <a:lvl3pPr>
              <a:defRPr>
                <a:solidFill>
                  <a:srgbClr val="002060"/>
                </a:solidFill>
                <a:latin typeface="Gotham Book" panose="02000604040000020004" pitchFamily="2" charset="0"/>
              </a:defRPr>
            </a:lvl3pPr>
            <a:lvl4pPr>
              <a:defRPr>
                <a:solidFill>
                  <a:srgbClr val="002060"/>
                </a:solidFill>
                <a:latin typeface="Gotham Book" panose="02000604040000020004" pitchFamily="2" charset="0"/>
              </a:defRPr>
            </a:lvl4pPr>
            <a:lvl5pPr>
              <a:defRPr>
                <a:solidFill>
                  <a:srgbClr val="002060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5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Gotham Bold" panose="02000604040000020004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4203" y="2012836"/>
            <a:ext cx="5713254" cy="4797552"/>
          </a:xfrm>
        </p:spPr>
        <p:txBody>
          <a:bodyPr/>
          <a:lstStyle>
            <a:lvl1pPr>
              <a:defRPr>
                <a:latin typeface="Gotham Book" panose="02000604040000020004" pitchFamily="2" charset="0"/>
              </a:defRPr>
            </a:lvl1pPr>
            <a:lvl2pPr>
              <a:defRPr>
                <a:latin typeface="Gotham Book" panose="02000604040000020004" pitchFamily="2" charset="0"/>
              </a:defRPr>
            </a:lvl2pPr>
            <a:lvl3pPr>
              <a:defRPr>
                <a:latin typeface="Gotham Book" panose="02000604040000020004" pitchFamily="2" charset="0"/>
              </a:defRPr>
            </a:lvl3pPr>
            <a:lvl4pPr>
              <a:defRPr>
                <a:latin typeface="Gotham Book" panose="02000604040000020004" pitchFamily="2" charset="0"/>
              </a:defRPr>
            </a:lvl4pPr>
            <a:lvl5pPr>
              <a:defRPr>
                <a:latin typeface="Gotham Book" panose="02000604040000020004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5493" y="2012836"/>
            <a:ext cx="5713254" cy="4797552"/>
          </a:xfrm>
        </p:spPr>
        <p:txBody>
          <a:bodyPr/>
          <a:lstStyle>
            <a:lvl1pPr>
              <a:defRPr>
                <a:latin typeface="Gotham Book" panose="02000604040000020004" pitchFamily="2" charset="0"/>
              </a:defRPr>
            </a:lvl1pPr>
            <a:lvl2pPr>
              <a:defRPr>
                <a:latin typeface="Gotham Book" panose="02000604040000020004" pitchFamily="2" charset="0"/>
              </a:defRPr>
            </a:lvl2pPr>
            <a:lvl3pPr>
              <a:defRPr>
                <a:latin typeface="Gotham Book" panose="02000604040000020004" pitchFamily="2" charset="0"/>
              </a:defRPr>
            </a:lvl3pPr>
            <a:lvl4pPr>
              <a:defRPr>
                <a:latin typeface="Gotham Book" panose="02000604040000020004" pitchFamily="2" charset="0"/>
              </a:defRPr>
            </a:lvl4pPr>
            <a:lvl5pPr>
              <a:defRPr>
                <a:latin typeface="Gotham Book" panose="02000604040000020004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0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954" y="402568"/>
            <a:ext cx="11594544" cy="1461495"/>
          </a:xfrm>
        </p:spPr>
        <p:txBody>
          <a:bodyPr/>
          <a:lstStyle>
            <a:lvl1pPr>
              <a:defRPr b="1" i="0">
                <a:latin typeface="Gotham Bold" panose="02000604040000020004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955" y="1853560"/>
            <a:ext cx="5686997" cy="908401"/>
          </a:xfrm>
        </p:spPr>
        <p:txBody>
          <a:bodyPr anchor="b"/>
          <a:lstStyle>
            <a:lvl1pPr marL="0" indent="0">
              <a:buNone/>
              <a:defRPr sz="2646" b="1">
                <a:latin typeface="Gotham Book" panose="02000604040000020004" pitchFamily="2" charset="0"/>
              </a:defRPr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955" y="2761961"/>
            <a:ext cx="5686997" cy="4062429"/>
          </a:xfrm>
        </p:spPr>
        <p:txBody>
          <a:bodyPr/>
          <a:lstStyle>
            <a:lvl1pPr>
              <a:defRPr>
                <a:latin typeface="Gotham Book" panose="02000604040000020004" pitchFamily="2" charset="0"/>
              </a:defRPr>
            </a:lvl1pPr>
            <a:lvl2pPr>
              <a:defRPr>
                <a:latin typeface="Gotham Book" panose="02000604040000020004" pitchFamily="2" charset="0"/>
              </a:defRPr>
            </a:lvl2pPr>
            <a:lvl3pPr>
              <a:defRPr>
                <a:latin typeface="Gotham Book" panose="02000604040000020004" pitchFamily="2" charset="0"/>
              </a:defRPr>
            </a:lvl3pPr>
            <a:lvl4pPr>
              <a:defRPr>
                <a:latin typeface="Gotham Book" panose="02000604040000020004" pitchFamily="2" charset="0"/>
              </a:defRPr>
            </a:lvl4pPr>
            <a:lvl5pPr>
              <a:defRPr>
                <a:latin typeface="Gotham Book" panose="02000604040000020004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5493" y="1853560"/>
            <a:ext cx="5715005" cy="908401"/>
          </a:xfrm>
        </p:spPr>
        <p:txBody>
          <a:bodyPr anchor="b"/>
          <a:lstStyle>
            <a:lvl1pPr marL="0" indent="0">
              <a:buNone/>
              <a:defRPr sz="2646" b="1">
                <a:latin typeface="Gotham Book" panose="02000604040000020004" pitchFamily="2" charset="0"/>
              </a:defRPr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5493" y="2761961"/>
            <a:ext cx="5715005" cy="4062429"/>
          </a:xfrm>
        </p:spPr>
        <p:txBody>
          <a:bodyPr/>
          <a:lstStyle>
            <a:lvl1pPr>
              <a:defRPr>
                <a:latin typeface="Gotham Book" panose="02000604040000020004" pitchFamily="2" charset="0"/>
              </a:defRPr>
            </a:lvl1pPr>
            <a:lvl2pPr>
              <a:defRPr>
                <a:latin typeface="Gotham Book" panose="02000604040000020004" pitchFamily="2" charset="0"/>
              </a:defRPr>
            </a:lvl2pPr>
            <a:lvl3pPr>
              <a:defRPr>
                <a:latin typeface="Gotham Book" panose="02000604040000020004" pitchFamily="2" charset="0"/>
              </a:defRPr>
            </a:lvl3pPr>
            <a:lvl4pPr>
              <a:defRPr>
                <a:latin typeface="Gotham Book" panose="02000604040000020004" pitchFamily="2" charset="0"/>
              </a:defRPr>
            </a:lvl4pPr>
            <a:lvl5pPr>
              <a:defRPr>
                <a:latin typeface="Gotham Book" panose="02000604040000020004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4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644F35A-84DD-6617-20DE-41D1D023C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23925" y="403225"/>
            <a:ext cx="115951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B680868-3871-0E41-889B-AD8584E8E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2012950"/>
            <a:ext cx="115951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D0160-9E94-5250-4A5F-30A8A9B56B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3925" y="7008813"/>
            <a:ext cx="3024188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5512E2-F90C-4B7C-B08E-DAFFA04E9123}" type="datetimeFigureOut">
              <a:rPr lang="en-US"/>
              <a:pPr>
                <a:defRPr/>
              </a:pPr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8B512-EED5-98CF-6569-CCCA513F0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52938" y="7008813"/>
            <a:ext cx="45370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93C6E-7233-C32E-9674-A72A1B45F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94838" y="7008813"/>
            <a:ext cx="3024187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F49DE9A-CB08-426C-8199-07C6DF8C5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F0A0B8A2-8811-368C-D401-9A206456A4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442950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55" r:id="rId4"/>
  </p:sldLayoutIdLst>
  <p:txStyles>
    <p:titleStyle>
      <a:lvl1pPr algn="l" defTabSz="10080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80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2pPr>
      <a:lvl3pPr algn="l" defTabSz="10080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3pPr>
      <a:lvl4pPr algn="l" defTabSz="10080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4pPr>
      <a:lvl5pPr algn="l" defTabSz="10080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00806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00806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00806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00806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50825" indent="-250825" algn="l" defTabSz="1008063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8063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8063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8063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8063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807A7-5A21-5593-D8D9-44CE67B46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85" y="0"/>
            <a:ext cx="11595100" cy="1460500"/>
          </a:xfrm>
        </p:spPr>
        <p:txBody>
          <a:bodyPr/>
          <a:lstStyle/>
          <a:p>
            <a:r>
              <a:rPr lang="en-GB" dirty="0"/>
              <a:t>Stem sentences @SJB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C2073-CE57-C203-EA28-A0C270D9C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882" y="1219015"/>
            <a:ext cx="11594544" cy="5296188"/>
          </a:xfrm>
        </p:spPr>
        <p:txBody>
          <a:bodyPr/>
          <a:lstStyle/>
          <a:p>
            <a:r>
              <a:rPr lang="en-GB" dirty="0"/>
              <a:t>I agree with this statement because…</a:t>
            </a:r>
          </a:p>
          <a:p>
            <a:r>
              <a:rPr lang="en-GB" dirty="0"/>
              <a:t>I think… because…</a:t>
            </a:r>
          </a:p>
          <a:p>
            <a:r>
              <a:rPr lang="en-GB" dirty="0"/>
              <a:t>I noticed that…</a:t>
            </a:r>
          </a:p>
          <a:p>
            <a:r>
              <a:rPr lang="en-GB" dirty="0"/>
              <a:t>I would like to build on…</a:t>
            </a:r>
          </a:p>
          <a:p>
            <a:r>
              <a:rPr lang="en-GB" dirty="0"/>
              <a:t>I would like to add…</a:t>
            </a:r>
          </a:p>
          <a:p>
            <a:endParaRPr lang="en-GB" dirty="0"/>
          </a:p>
          <a:p>
            <a:r>
              <a:rPr lang="en-GB" dirty="0"/>
              <a:t>I disagree with this statement because…</a:t>
            </a:r>
          </a:p>
          <a:p>
            <a:r>
              <a:rPr lang="en-GB" dirty="0"/>
              <a:t>I would like to challenge what you have said because…</a:t>
            </a:r>
          </a:p>
          <a:p>
            <a:r>
              <a:rPr lang="en-GB" dirty="0"/>
              <a:t>Despite your view, I believe…</a:t>
            </a:r>
          </a:p>
          <a:p>
            <a:r>
              <a:rPr lang="en-GB" dirty="0"/>
              <a:t>I was thinking about what you said and I wonder…</a:t>
            </a:r>
          </a:p>
          <a:p>
            <a:r>
              <a:rPr lang="en-GB" dirty="0"/>
              <a:t>Another perspective is… because…</a:t>
            </a:r>
          </a:p>
        </p:txBody>
      </p:sp>
    </p:spTree>
    <p:extLst>
      <p:ext uri="{BB962C8B-B14F-4D97-AF65-F5344CB8AC3E}">
        <p14:creationId xmlns:p14="http://schemas.microsoft.com/office/powerpoint/2010/main" val="27476506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75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Bold</vt:lpstr>
      <vt:lpstr>Gotham Book</vt:lpstr>
      <vt:lpstr>Default Design</vt:lpstr>
      <vt:lpstr>Stem sentences @SJB</vt:lpstr>
    </vt:vector>
  </TitlesOfParts>
  <Company>First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Page</dc:title>
  <dc:creator>a.dwyer</dc:creator>
  <cp:lastModifiedBy>J Belli</cp:lastModifiedBy>
  <cp:revision>4</cp:revision>
  <cp:lastPrinted>2022-07-06T14:48:57Z</cp:lastPrinted>
  <dcterms:created xsi:type="dcterms:W3CDTF">2009-07-19T18:28:54Z</dcterms:created>
  <dcterms:modified xsi:type="dcterms:W3CDTF">2022-10-17T07:07:22Z</dcterms:modified>
</cp:coreProperties>
</file>