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1354" r:id="rId2"/>
  </p:sldIdLst>
  <p:sldSz cx="13442950" cy="756126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42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80" y="90"/>
      </p:cViewPr>
      <p:guideLst>
        <p:guide orient="horz" pos="2382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elli" userId="f09fbe8b-8233-48de-924c-630697bb8495" providerId="ADAL" clId="{AC14BDC9-A8BD-49F4-885F-0F91A1534ECA}"/>
    <pc:docChg chg="custSel modSld">
      <pc:chgData name="J Belli" userId="f09fbe8b-8233-48de-924c-630697bb8495" providerId="ADAL" clId="{AC14BDC9-A8BD-49F4-885F-0F91A1534ECA}" dt="2022-10-12T19:40:57.008" v="96" actId="1076"/>
      <pc:docMkLst>
        <pc:docMk/>
      </pc:docMkLst>
      <pc:sldChg chg="addSp delSp modSp mod">
        <pc:chgData name="J Belli" userId="f09fbe8b-8233-48de-924c-630697bb8495" providerId="ADAL" clId="{AC14BDC9-A8BD-49F4-885F-0F91A1534ECA}" dt="2022-10-12T19:40:57.008" v="96" actId="1076"/>
        <pc:sldMkLst>
          <pc:docMk/>
          <pc:sldMk cId="2144652137" sldId="1354"/>
        </pc:sldMkLst>
        <pc:spChg chg="mod">
          <ac:chgData name="J Belli" userId="f09fbe8b-8233-48de-924c-630697bb8495" providerId="ADAL" clId="{AC14BDC9-A8BD-49F4-885F-0F91A1534ECA}" dt="2022-10-12T19:40:39.047" v="91" actId="1076"/>
          <ac:spMkLst>
            <pc:docMk/>
            <pc:sldMk cId="2144652137" sldId="1354"/>
            <ac:spMk id="2" creationId="{50CE020E-26C0-C470-F1C9-671AB2FF5EA0}"/>
          </ac:spMkLst>
        </pc:spChg>
        <pc:spChg chg="del">
          <ac:chgData name="J Belli" userId="f09fbe8b-8233-48de-924c-630697bb8495" providerId="ADAL" clId="{AC14BDC9-A8BD-49F4-885F-0F91A1534ECA}" dt="2022-10-12T19:35:58.018" v="0" actId="478"/>
          <ac:spMkLst>
            <pc:docMk/>
            <pc:sldMk cId="2144652137" sldId="1354"/>
            <ac:spMk id="3" creationId="{A8F5DEC0-65C6-4987-AFD1-F719FE40A21B}"/>
          </ac:spMkLst>
        </pc:spChg>
        <pc:picChg chg="add mod">
          <ac:chgData name="J Belli" userId="f09fbe8b-8233-48de-924c-630697bb8495" providerId="ADAL" clId="{AC14BDC9-A8BD-49F4-885F-0F91A1534ECA}" dt="2022-10-12T19:40:46.292" v="92" actId="1076"/>
          <ac:picMkLst>
            <pc:docMk/>
            <pc:sldMk cId="2144652137" sldId="1354"/>
            <ac:picMk id="5" creationId="{B9B40895-31EA-AD19-AF5E-2BEE69E7C04F}"/>
          </ac:picMkLst>
        </pc:picChg>
        <pc:picChg chg="add mod">
          <ac:chgData name="J Belli" userId="f09fbe8b-8233-48de-924c-630697bb8495" providerId="ADAL" clId="{AC14BDC9-A8BD-49F4-885F-0F91A1534ECA}" dt="2022-10-12T19:40:46.292" v="92" actId="1076"/>
          <ac:picMkLst>
            <pc:docMk/>
            <pc:sldMk cId="2144652137" sldId="1354"/>
            <ac:picMk id="7" creationId="{24198DB3-E743-B997-4DEC-CAC2CCB55C6D}"/>
          </ac:picMkLst>
        </pc:picChg>
        <pc:picChg chg="add mod">
          <ac:chgData name="J Belli" userId="f09fbe8b-8233-48de-924c-630697bb8495" providerId="ADAL" clId="{AC14BDC9-A8BD-49F4-885F-0F91A1534ECA}" dt="2022-10-12T19:40:46.292" v="92" actId="1076"/>
          <ac:picMkLst>
            <pc:docMk/>
            <pc:sldMk cId="2144652137" sldId="1354"/>
            <ac:picMk id="9" creationId="{603408F8-4AAE-1DAE-B9D4-48825A2F2B44}"/>
          </ac:picMkLst>
        </pc:picChg>
        <pc:picChg chg="add mod">
          <ac:chgData name="J Belli" userId="f09fbe8b-8233-48de-924c-630697bb8495" providerId="ADAL" clId="{AC14BDC9-A8BD-49F4-885F-0F91A1534ECA}" dt="2022-10-12T19:40:46.292" v="92" actId="1076"/>
          <ac:picMkLst>
            <pc:docMk/>
            <pc:sldMk cId="2144652137" sldId="1354"/>
            <ac:picMk id="11" creationId="{E2C6D71F-D9B1-06D8-3571-BE285A12EE17}"/>
          </ac:picMkLst>
        </pc:picChg>
        <pc:picChg chg="add mod">
          <ac:chgData name="J Belli" userId="f09fbe8b-8233-48de-924c-630697bb8495" providerId="ADAL" clId="{AC14BDC9-A8BD-49F4-885F-0F91A1534ECA}" dt="2022-10-12T19:40:46.292" v="92" actId="1076"/>
          <ac:picMkLst>
            <pc:docMk/>
            <pc:sldMk cId="2144652137" sldId="1354"/>
            <ac:picMk id="13" creationId="{2869E5E5-527C-1666-FBEC-2715A72E3A1C}"/>
          </ac:picMkLst>
        </pc:picChg>
        <pc:picChg chg="add mod">
          <ac:chgData name="J Belli" userId="f09fbe8b-8233-48de-924c-630697bb8495" providerId="ADAL" clId="{AC14BDC9-A8BD-49F4-885F-0F91A1534ECA}" dt="2022-10-12T19:40:46.292" v="92" actId="1076"/>
          <ac:picMkLst>
            <pc:docMk/>
            <pc:sldMk cId="2144652137" sldId="1354"/>
            <ac:picMk id="15" creationId="{625AB191-61BC-BC83-58A1-E3D141CE176E}"/>
          </ac:picMkLst>
        </pc:picChg>
        <pc:picChg chg="add del mod">
          <ac:chgData name="J Belli" userId="f09fbe8b-8233-48de-924c-630697bb8495" providerId="ADAL" clId="{AC14BDC9-A8BD-49F4-885F-0F91A1534ECA}" dt="2022-10-12T19:38:02.063" v="53" actId="478"/>
          <ac:picMkLst>
            <pc:docMk/>
            <pc:sldMk cId="2144652137" sldId="1354"/>
            <ac:picMk id="17" creationId="{5CFDE46A-0454-5E3B-4C2C-18EDDA4C9318}"/>
          </ac:picMkLst>
        </pc:picChg>
        <pc:picChg chg="add mod">
          <ac:chgData name="J Belli" userId="f09fbe8b-8233-48de-924c-630697bb8495" providerId="ADAL" clId="{AC14BDC9-A8BD-49F4-885F-0F91A1534ECA}" dt="2022-10-12T19:40:46.292" v="92" actId="1076"/>
          <ac:picMkLst>
            <pc:docMk/>
            <pc:sldMk cId="2144652137" sldId="1354"/>
            <ac:picMk id="18" creationId="{A2A7A850-E242-253F-5506-293899E14A11}"/>
          </ac:picMkLst>
        </pc:picChg>
        <pc:picChg chg="add mod">
          <ac:chgData name="J Belli" userId="f09fbe8b-8233-48de-924c-630697bb8495" providerId="ADAL" clId="{AC14BDC9-A8BD-49F4-885F-0F91A1534ECA}" dt="2022-10-12T19:40:50.709" v="93" actId="1076"/>
          <ac:picMkLst>
            <pc:docMk/>
            <pc:sldMk cId="2144652137" sldId="1354"/>
            <ac:picMk id="19" creationId="{6205E7E8-6874-F9DC-4C83-AB22DC51D21D}"/>
          </ac:picMkLst>
        </pc:picChg>
        <pc:picChg chg="add mod">
          <ac:chgData name="J Belli" userId="f09fbe8b-8233-48de-924c-630697bb8495" providerId="ADAL" clId="{AC14BDC9-A8BD-49F4-885F-0F91A1534ECA}" dt="2022-10-12T19:40:50.709" v="93" actId="1076"/>
          <ac:picMkLst>
            <pc:docMk/>
            <pc:sldMk cId="2144652137" sldId="1354"/>
            <ac:picMk id="20" creationId="{A642EE8B-C299-6C64-6D46-731A769688CB}"/>
          </ac:picMkLst>
        </pc:picChg>
        <pc:picChg chg="add mod">
          <ac:chgData name="J Belli" userId="f09fbe8b-8233-48de-924c-630697bb8495" providerId="ADAL" clId="{AC14BDC9-A8BD-49F4-885F-0F91A1534ECA}" dt="2022-10-12T19:40:50.709" v="93" actId="1076"/>
          <ac:picMkLst>
            <pc:docMk/>
            <pc:sldMk cId="2144652137" sldId="1354"/>
            <ac:picMk id="21" creationId="{C091E8E0-5105-EC69-E107-9AC1EF1562CE}"/>
          </ac:picMkLst>
        </pc:picChg>
        <pc:picChg chg="add mod">
          <ac:chgData name="J Belli" userId="f09fbe8b-8233-48de-924c-630697bb8495" providerId="ADAL" clId="{AC14BDC9-A8BD-49F4-885F-0F91A1534ECA}" dt="2022-10-12T19:40:50.709" v="93" actId="1076"/>
          <ac:picMkLst>
            <pc:docMk/>
            <pc:sldMk cId="2144652137" sldId="1354"/>
            <ac:picMk id="22" creationId="{5EA2AFF7-E2E1-D8D6-3414-29CA5D0CD59C}"/>
          </ac:picMkLst>
        </pc:picChg>
        <pc:picChg chg="add mod">
          <ac:chgData name="J Belli" userId="f09fbe8b-8233-48de-924c-630697bb8495" providerId="ADAL" clId="{AC14BDC9-A8BD-49F4-885F-0F91A1534ECA}" dt="2022-10-12T19:40:57.008" v="96" actId="1076"/>
          <ac:picMkLst>
            <pc:docMk/>
            <pc:sldMk cId="2144652137" sldId="1354"/>
            <ac:picMk id="24" creationId="{94EC601C-8C36-AC29-E83D-92755D9F8104}"/>
          </ac:picMkLst>
        </pc:picChg>
      </pc:sldChg>
    </pc:docChg>
  </pc:docChgLst>
  <pc:docChgLst>
    <pc:chgData name="J Belli" userId="f09fbe8b-8233-48de-924c-630697bb8495" providerId="ADAL" clId="{BDF1FE22-AD13-4E44-8AAC-EC7D51F966CC}"/>
    <pc:docChg chg="custSel modSld">
      <pc:chgData name="J Belli" userId="f09fbe8b-8233-48de-924c-630697bb8495" providerId="ADAL" clId="{BDF1FE22-AD13-4E44-8AAC-EC7D51F966CC}" dt="2022-11-01T23:11:52.323" v="0" actId="478"/>
      <pc:docMkLst>
        <pc:docMk/>
      </pc:docMkLst>
      <pc:sldChg chg="delSp mod">
        <pc:chgData name="J Belli" userId="f09fbe8b-8233-48de-924c-630697bb8495" providerId="ADAL" clId="{BDF1FE22-AD13-4E44-8AAC-EC7D51F966CC}" dt="2022-11-01T23:11:52.323" v="0" actId="478"/>
        <pc:sldMkLst>
          <pc:docMk/>
          <pc:sldMk cId="2144652137" sldId="1354"/>
        </pc:sldMkLst>
        <pc:picChg chg="del">
          <ac:chgData name="J Belli" userId="f09fbe8b-8233-48de-924c-630697bb8495" providerId="ADAL" clId="{BDF1FE22-AD13-4E44-8AAC-EC7D51F966CC}" dt="2022-11-01T23:11:52.323" v="0" actId="478"/>
          <ac:picMkLst>
            <pc:docMk/>
            <pc:sldMk cId="2144652137" sldId="1354"/>
            <ac:picMk id="24" creationId="{94EC601C-8C36-AC29-E83D-92755D9F81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DB09E8-973D-5D20-65FF-6F4E9B76AA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D2132D-0855-3F4F-21AF-0355CDAFF9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15F1D7-E673-41EA-9617-94E463F35D80}" type="datetimeFigureOut">
              <a:rPr lang="en-GB"/>
              <a:pPr>
                <a:defRPr/>
              </a:pPr>
              <a:t>01/11/2022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6FEF779-D18A-87F6-780C-055A39661F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0658BF-1993-2D01-486F-58CED8783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F75EB-2666-3963-3989-6CF031C546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E339E-FC1A-FE91-9C1F-40D0522CD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EC0B83-EE0C-48B1-959B-18AAAEC22C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BFAA545-0DA8-0857-1630-BD7CA51449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344295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6980" y="2727983"/>
            <a:ext cx="9145015" cy="2632440"/>
          </a:xfrm>
        </p:spPr>
        <p:txBody>
          <a:bodyPr/>
          <a:lstStyle>
            <a:lvl1pPr algn="ctr">
              <a:defRPr sz="5400" b="1" i="0">
                <a:latin typeface="Gotham Bold" panose="02000604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6980" y="5461940"/>
            <a:ext cx="9145015" cy="1825554"/>
          </a:xfrm>
        </p:spPr>
        <p:txBody>
          <a:bodyPr/>
          <a:lstStyle>
            <a:lvl1pPr marL="0" indent="0" algn="ctr">
              <a:buNone/>
              <a:defRPr sz="2000">
                <a:latin typeface="Gotham Book" panose="02000604040000020004" pitchFamily="2" charset="0"/>
              </a:defRPr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6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2060"/>
                </a:solidFill>
                <a:latin typeface="Gotham Bold" panose="02000604040000020004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03" y="2012835"/>
            <a:ext cx="11594544" cy="529618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Gotham Book" panose="02000604040000020004"/>
              </a:defRPr>
            </a:lvl1pPr>
            <a:lvl2pPr>
              <a:defRPr>
                <a:solidFill>
                  <a:srgbClr val="002060"/>
                </a:solidFill>
                <a:latin typeface="Gotham Book" panose="02000604040000020004" pitchFamily="2" charset="0"/>
              </a:defRPr>
            </a:lvl2pPr>
            <a:lvl3pPr>
              <a:defRPr>
                <a:solidFill>
                  <a:srgbClr val="002060"/>
                </a:solidFill>
                <a:latin typeface="Gotham Book" panose="02000604040000020004" pitchFamily="2" charset="0"/>
              </a:defRPr>
            </a:lvl3pPr>
            <a:lvl4pPr>
              <a:defRPr>
                <a:solidFill>
                  <a:srgbClr val="002060"/>
                </a:solidFill>
                <a:latin typeface="Gotham Book" panose="02000604040000020004" pitchFamily="2" charset="0"/>
              </a:defRPr>
            </a:lvl4pPr>
            <a:lvl5pPr>
              <a:defRPr>
                <a:solidFill>
                  <a:srgbClr val="002060"/>
                </a:solidFill>
                <a:latin typeface="Gotham Book" panose="0200060404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5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Gotham Bold" panose="02000604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203" y="2012836"/>
            <a:ext cx="5713254" cy="4797552"/>
          </a:xfrm>
        </p:spPr>
        <p:txBody>
          <a:bodyPr/>
          <a:lstStyle>
            <a:lvl1pPr>
              <a:defRPr>
                <a:latin typeface="Gotham Book" panose="02000604040000020004" pitchFamily="2" charset="0"/>
              </a:defRPr>
            </a:lvl1pPr>
            <a:lvl2pPr>
              <a:defRPr>
                <a:latin typeface="Gotham Book" panose="02000604040000020004" pitchFamily="2" charset="0"/>
              </a:defRPr>
            </a:lvl2pPr>
            <a:lvl3pPr>
              <a:defRPr>
                <a:latin typeface="Gotham Book" panose="02000604040000020004" pitchFamily="2" charset="0"/>
              </a:defRPr>
            </a:lvl3pPr>
            <a:lvl4pPr>
              <a:defRPr>
                <a:latin typeface="Gotham Book" panose="02000604040000020004" pitchFamily="2" charset="0"/>
              </a:defRPr>
            </a:lvl4pPr>
            <a:lvl5pPr>
              <a:defRPr>
                <a:latin typeface="Gotham Book" panose="0200060404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5493" y="2012836"/>
            <a:ext cx="5713254" cy="4797552"/>
          </a:xfrm>
        </p:spPr>
        <p:txBody>
          <a:bodyPr/>
          <a:lstStyle>
            <a:lvl1pPr>
              <a:defRPr>
                <a:latin typeface="Gotham Book" panose="02000604040000020004" pitchFamily="2" charset="0"/>
              </a:defRPr>
            </a:lvl1pPr>
            <a:lvl2pPr>
              <a:defRPr>
                <a:latin typeface="Gotham Book" panose="02000604040000020004" pitchFamily="2" charset="0"/>
              </a:defRPr>
            </a:lvl2pPr>
            <a:lvl3pPr>
              <a:defRPr>
                <a:latin typeface="Gotham Book" panose="02000604040000020004" pitchFamily="2" charset="0"/>
              </a:defRPr>
            </a:lvl3pPr>
            <a:lvl4pPr>
              <a:defRPr>
                <a:latin typeface="Gotham Book" panose="02000604040000020004" pitchFamily="2" charset="0"/>
              </a:defRPr>
            </a:lvl4pPr>
            <a:lvl5pPr>
              <a:defRPr>
                <a:latin typeface="Gotham Book" panose="0200060404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0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402568"/>
            <a:ext cx="11594544" cy="1461495"/>
          </a:xfrm>
        </p:spPr>
        <p:txBody>
          <a:bodyPr/>
          <a:lstStyle>
            <a:lvl1pPr>
              <a:defRPr b="1" i="0">
                <a:latin typeface="Gotham Bold" panose="02000604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955" y="1853560"/>
            <a:ext cx="5686997" cy="908401"/>
          </a:xfrm>
        </p:spPr>
        <p:txBody>
          <a:bodyPr anchor="b"/>
          <a:lstStyle>
            <a:lvl1pPr marL="0" indent="0">
              <a:buNone/>
              <a:defRPr sz="2646" b="1">
                <a:latin typeface="Gotham Book" panose="02000604040000020004" pitchFamily="2" charset="0"/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55" y="2761961"/>
            <a:ext cx="5686997" cy="4062429"/>
          </a:xfrm>
        </p:spPr>
        <p:txBody>
          <a:bodyPr/>
          <a:lstStyle>
            <a:lvl1pPr>
              <a:defRPr>
                <a:latin typeface="Gotham Book" panose="02000604040000020004" pitchFamily="2" charset="0"/>
              </a:defRPr>
            </a:lvl1pPr>
            <a:lvl2pPr>
              <a:defRPr>
                <a:latin typeface="Gotham Book" panose="02000604040000020004" pitchFamily="2" charset="0"/>
              </a:defRPr>
            </a:lvl2pPr>
            <a:lvl3pPr>
              <a:defRPr>
                <a:latin typeface="Gotham Book" panose="02000604040000020004" pitchFamily="2" charset="0"/>
              </a:defRPr>
            </a:lvl3pPr>
            <a:lvl4pPr>
              <a:defRPr>
                <a:latin typeface="Gotham Book" panose="02000604040000020004" pitchFamily="2" charset="0"/>
              </a:defRPr>
            </a:lvl4pPr>
            <a:lvl5pPr>
              <a:defRPr>
                <a:latin typeface="Gotham Book" panose="0200060404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5493" y="1853560"/>
            <a:ext cx="5715005" cy="908401"/>
          </a:xfrm>
        </p:spPr>
        <p:txBody>
          <a:bodyPr anchor="b"/>
          <a:lstStyle>
            <a:lvl1pPr marL="0" indent="0">
              <a:buNone/>
              <a:defRPr sz="2646" b="1">
                <a:latin typeface="Gotham Book" panose="02000604040000020004" pitchFamily="2" charset="0"/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5493" y="2761961"/>
            <a:ext cx="5715005" cy="4062429"/>
          </a:xfrm>
        </p:spPr>
        <p:txBody>
          <a:bodyPr/>
          <a:lstStyle>
            <a:lvl1pPr>
              <a:defRPr>
                <a:latin typeface="Gotham Book" panose="02000604040000020004" pitchFamily="2" charset="0"/>
              </a:defRPr>
            </a:lvl1pPr>
            <a:lvl2pPr>
              <a:defRPr>
                <a:latin typeface="Gotham Book" panose="02000604040000020004" pitchFamily="2" charset="0"/>
              </a:defRPr>
            </a:lvl2pPr>
            <a:lvl3pPr>
              <a:defRPr>
                <a:latin typeface="Gotham Book" panose="02000604040000020004" pitchFamily="2" charset="0"/>
              </a:defRPr>
            </a:lvl3pPr>
            <a:lvl4pPr>
              <a:defRPr>
                <a:latin typeface="Gotham Book" panose="02000604040000020004" pitchFamily="2" charset="0"/>
              </a:defRPr>
            </a:lvl4pPr>
            <a:lvl5pPr>
              <a:defRPr>
                <a:latin typeface="Gotham Book" panose="0200060404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644F35A-84DD-6617-20DE-41D1D023C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403225"/>
            <a:ext cx="11595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680868-3871-0E41-889B-AD8584E8E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2012950"/>
            <a:ext cx="115951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D0160-9E94-5250-4A5F-30A8A9B56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5" y="7008813"/>
            <a:ext cx="302418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5512E2-F90C-4B7C-B08E-DAFFA04E9123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8B512-EED5-98CF-6569-CCCA513F0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52938" y="7008813"/>
            <a:ext cx="45370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93C6E-7233-C32E-9674-A72A1B45F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4838" y="7008813"/>
            <a:ext cx="3024187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49DE9A-CB08-426C-8199-07C6DF8C5F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0A0B8A2-8811-368C-D401-9A206456A4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4295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</p:sldLayoutIdLst>
  <p:txStyles>
    <p:titleStyle>
      <a:lvl1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2pPr>
      <a:lvl3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3pPr>
      <a:lvl4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4pPr>
      <a:lvl5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0825" indent="-250825" algn="l" defTabSz="1008063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020E-26C0-C470-F1C9-671AB2FF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77" y="-12737"/>
            <a:ext cx="11595100" cy="1460500"/>
          </a:xfrm>
        </p:spPr>
        <p:txBody>
          <a:bodyPr/>
          <a:lstStyle/>
          <a:p>
            <a:r>
              <a:rPr lang="en-GB" dirty="0"/>
              <a:t>Oracy icons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9B40895-31EA-AD19-AF5E-2BEE69E7C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1" y="1070073"/>
            <a:ext cx="1618079" cy="1618079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24198DB3-E743-B997-4DEC-CAC2CCB55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0" y="1070073"/>
            <a:ext cx="1663322" cy="166332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03408F8-4AAE-1DAE-B9D4-48825A2F2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20" y="1070073"/>
            <a:ext cx="1663323" cy="166332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2C6D71F-D9B1-06D8-3571-BE285A12E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41" y="1070073"/>
            <a:ext cx="1663322" cy="1663322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2869E5E5-527C-1666-FBEC-2715A72E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22" y="1086486"/>
            <a:ext cx="1630496" cy="163049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25AB191-61BC-BC83-58A1-E3D141CE17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74" y="1024829"/>
            <a:ext cx="1663323" cy="16633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A7A850-E242-253F-5506-293899E14A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0183" y="1086486"/>
            <a:ext cx="1467294" cy="1460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05E7E8-6874-F9DC-4C83-AB22DC51D21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4683" r="10258" b="9642"/>
          <a:stretch/>
        </p:blipFill>
        <p:spPr>
          <a:xfrm>
            <a:off x="3086001" y="2749808"/>
            <a:ext cx="1482084" cy="14909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42EE8B-C299-6C64-6D46-731A769688C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t="5056" r="10605" b="9285"/>
          <a:stretch/>
        </p:blipFill>
        <p:spPr>
          <a:xfrm>
            <a:off x="4822888" y="2749808"/>
            <a:ext cx="1473120" cy="14909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91E8E0-5105-EC69-E107-9AC1EF1562C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t="3477" r="9386" b="8012"/>
          <a:stretch/>
        </p:blipFill>
        <p:spPr>
          <a:xfrm>
            <a:off x="6550811" y="2752220"/>
            <a:ext cx="1375277" cy="14156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A2AFF7-E2E1-D8D6-3414-29CA5D0CD59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t="2057" r="1930" b="2693"/>
          <a:stretch/>
        </p:blipFill>
        <p:spPr>
          <a:xfrm>
            <a:off x="8130901" y="2749808"/>
            <a:ext cx="1413149" cy="14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521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Gotham Bold</vt:lpstr>
      <vt:lpstr>Gotham Book</vt:lpstr>
      <vt:lpstr>Default Design</vt:lpstr>
      <vt:lpstr>Oracy icons</vt:lpstr>
    </vt:vector>
  </TitlesOfParts>
  <Company>First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Page</dc:title>
  <dc:creator>a.dwyer</dc:creator>
  <cp:lastModifiedBy>J Belli</cp:lastModifiedBy>
  <cp:revision>3</cp:revision>
  <cp:lastPrinted>2022-07-06T14:48:57Z</cp:lastPrinted>
  <dcterms:created xsi:type="dcterms:W3CDTF">2009-07-19T18:28:54Z</dcterms:created>
  <dcterms:modified xsi:type="dcterms:W3CDTF">2022-11-01T23:11:55Z</dcterms:modified>
</cp:coreProperties>
</file>