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7" r:id="rId4"/>
    <p:sldId id="266" r:id="rId5"/>
    <p:sldId id="260" r:id="rId6"/>
    <p:sldId id="261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>
        <p:scale>
          <a:sx n="66" d="100"/>
          <a:sy n="66" d="100"/>
        </p:scale>
        <p:origin x="1166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D5ED1-A3AB-49FB-9339-896DB152B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5D7E8-612E-4691-929B-D8C1F33B4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62B58-9348-443C-BE94-B0B80E1E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6657-DDDC-4724-AEA1-4BD2E383C50D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15CF8-CAD7-4FB3-9BA1-EBC09854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012DE-FCE2-4013-BE44-9B923D40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10F3-78DA-46A6-B17C-F0582A49E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84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17C1A-32EF-460D-8835-42E471F2B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3DC59-31B1-4BDF-B084-F0949E64B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8001B-F063-4718-9776-2311A76D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6657-DDDC-4724-AEA1-4BD2E383C50D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6DC9D-707F-49C1-BD2F-FA5CDB4D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84DCE-918C-47CA-8684-6ADE1909D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10F3-78DA-46A6-B17C-F0582A49E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71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A9D0F-A243-47DD-AA7A-143D29F8A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EF8A2-5363-413C-AB56-B89603C7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F8F51-0D5E-46D5-904A-9711C5763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6657-DDDC-4724-AEA1-4BD2E383C50D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9E50B-2F34-473E-A8EE-7019708CB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4F929-4986-473C-8DCD-5B0B9D140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10F3-78DA-46A6-B17C-F0582A49E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45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4064000"/>
            <a:ext cx="105156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9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5205" y="1"/>
            <a:ext cx="12237612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2"/>
            <a:ext cx="12222408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537" y="505620"/>
            <a:ext cx="1570259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A083B-CC33-4359-B974-F8F6CDC66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A0268-4A70-4124-8F13-9F9114C58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D40B1-D7B9-46D3-BC57-6D898C63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6657-DDDC-4724-AEA1-4BD2E383C50D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3B2AD-AFAA-48E9-A405-9ACE70F0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97230-5C72-423F-9AC4-6301FBF5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10F3-78DA-46A6-B17C-F0582A49E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87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E72E5-FD5D-46E1-A3A9-D344056B4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B294F-5E68-4CE4-9931-F5FBF5AD2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97C26-9BA7-4B81-9D23-C6582AF2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6657-DDDC-4724-AEA1-4BD2E383C50D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75CE8-F418-4CBA-BCAA-B471AD592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7FDCC-0773-4B65-86C4-50E325AF2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10F3-78DA-46A6-B17C-F0582A49E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49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08746-DB19-434D-ABDD-8D2496020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D6C28-3B1C-4577-BEBA-4E943D53F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8EF3D-774E-42E8-BD94-1B26BF0ED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849E9-3FA0-4BFA-92CB-2780FFC9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6657-DDDC-4724-AEA1-4BD2E383C50D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3F57F-C5C3-4207-A062-34E29C49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4BF34-6DC1-4787-AB6F-B484E075B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10F3-78DA-46A6-B17C-F0582A49E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79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42F3F-9E0C-4D47-83B9-99E8DF95D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CDF43-852F-4915-88CF-46E0B3DF7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01E5F-ED7D-4740-AB26-0C9F77090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1537D-0508-420E-A997-0DFD5E1A9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CE0A08-D4E0-47D6-BCC1-06315A13F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B712DB-9474-4AE2-99C9-B2BC078F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6657-DDDC-4724-AEA1-4BD2E383C50D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876F46-1961-41EA-8184-F457964C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AEBA70-97EC-421A-94FF-A9804D67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10F3-78DA-46A6-B17C-F0582A49E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2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6D1D4-9098-47A2-9CF5-E1EE3CDE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B218BD-8CF2-4FCC-9739-AE66333C9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6657-DDDC-4724-AEA1-4BD2E383C50D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BA92B-5E18-453C-AE51-7D6FC8B0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003BD-65FF-4D40-92ED-E1658D31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10F3-78DA-46A6-B17C-F0582A49E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5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8C2BE1-90D2-4015-BCAE-3BFD31EF4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6657-DDDC-4724-AEA1-4BD2E383C50D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027FD4-BF40-4396-9DF2-A655CDA93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77236-3F2E-44DB-A2EE-301F584D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10F3-78DA-46A6-B17C-F0582A49E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56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8340-6E03-47EB-A4F9-B4A721337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4A3A3-EE60-4E57-BF01-8031C43F9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0913C-E208-44F7-8CE6-800716A93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39D3E-56A6-469A-92FC-2E811D5A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6657-DDDC-4724-AEA1-4BD2E383C50D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BDF95-B580-42B8-8DD0-290040C1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59738-C8FE-497D-AA67-B3331BC5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10F3-78DA-46A6-B17C-F0582A49E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04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193F-EBFD-4443-A82A-8FEB36EBC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C1FA22-6746-42DB-A6BD-E18D07E57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9C986-B94E-4D0E-9B73-971BE8020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643EB-B62D-40D2-9B7D-70EF194E5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6657-DDDC-4724-AEA1-4BD2E383C50D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32A6F-1835-4BFE-92C8-27D3CCAEF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3FC91-F180-480F-87D8-E87CCC4F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10F3-78DA-46A6-B17C-F0582A49E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99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695D3B-F1A6-4B43-B504-B027802D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AF893-1386-4B66-A9AF-9C98D2179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A05B0-55E7-4151-9452-788D42295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46657-DDDC-4724-AEA1-4BD2E383C50D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E145E-7EE3-4854-A305-5FD1F755C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1C376-1E86-4EA3-85D3-0CA11BFE3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410F3-78DA-46A6-B17C-F0582A49E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30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2295527"/>
            <a:ext cx="108373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5204" y="1"/>
            <a:ext cx="12222408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5204" y="5295902"/>
            <a:ext cx="12222408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537" y="505620"/>
            <a:ext cx="1570259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5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89VQpJz_dE?feature=oembed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993013B-5B02-4C64-B41C-2849FCB1E796}"/>
              </a:ext>
            </a:extLst>
          </p:cNvPr>
          <p:cNvSpPr txBox="1">
            <a:spLocks/>
          </p:cNvSpPr>
          <p:nvPr/>
        </p:nvSpPr>
        <p:spPr>
          <a:xfrm>
            <a:off x="2209800" y="2401886"/>
            <a:ext cx="7772400" cy="854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GB" sz="6000" dirty="0">
                <a:solidFill>
                  <a:prstClr val="black"/>
                </a:solidFill>
              </a:rPr>
              <a:t>Express Yourself With Drawing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8013DF0-9A6A-4485-9843-A287872A70B5}"/>
              </a:ext>
            </a:extLst>
          </p:cNvPr>
          <p:cNvSpPr txBox="1">
            <a:spLocks/>
          </p:cNvSpPr>
          <p:nvPr/>
        </p:nvSpPr>
        <p:spPr>
          <a:xfrm>
            <a:off x="2667000" y="3602038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prstClr val="black"/>
                </a:solidFill>
              </a:rPr>
              <a:t>KS1  - Lesson 2</a:t>
            </a: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5FB4B4-AF3B-49C9-9064-A32542CD24AE}"/>
              </a:ext>
            </a:extLst>
          </p:cNvPr>
          <p:cNvSpPr/>
          <p:nvPr/>
        </p:nvSpPr>
        <p:spPr>
          <a:xfrm>
            <a:off x="594360" y="2739549"/>
            <a:ext cx="11033760" cy="27279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3D3FB10-5AD9-4007-ACF9-6CF5FF542B79}"/>
              </a:ext>
            </a:extLst>
          </p:cNvPr>
          <p:cNvSpPr/>
          <p:nvPr/>
        </p:nvSpPr>
        <p:spPr>
          <a:xfrm>
            <a:off x="594360" y="423227"/>
            <a:ext cx="11033760" cy="1905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84378-8F9E-4942-B3CD-C4DA114C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227"/>
            <a:ext cx="10515600" cy="1325563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en-GB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en-GB" sz="31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Learning Objective</a:t>
            </a:r>
            <a:br>
              <a:rPr lang="en-GB" sz="3100" b="1" dirty="0">
                <a:latin typeface="Comic Sans MS" panose="030F0702030302020204" pitchFamily="66" charset="0"/>
              </a:rPr>
            </a:br>
            <a:br>
              <a:rPr lang="en-GB" sz="3100" b="1" dirty="0">
                <a:latin typeface="Comic Sans MS" panose="030F0702030302020204" pitchFamily="66" charset="0"/>
              </a:rPr>
            </a:br>
            <a:r>
              <a:rPr lang="en-US" sz="3100" b="1" dirty="0">
                <a:latin typeface="Comic Sans MS" panose="030F0702030302020204" pitchFamily="66" charset="0"/>
              </a:rPr>
              <a:t>To use our imagination to create a colliding contour design</a:t>
            </a:r>
            <a:r>
              <a:rPr lang="en-US" sz="3100" dirty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58EC6-C0E4-4B33-825C-4CED50723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9372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Success Criteria</a:t>
            </a:r>
          </a:p>
          <a:p>
            <a:pPr marL="0" indent="0" algn="ctr">
              <a:buNone/>
            </a:pP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To use a range of colour, patterns, lines and shapes.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D53BE6-1BCE-4027-833A-C3D1257059FF}"/>
              </a:ext>
            </a:extLst>
          </p:cNvPr>
          <p:cNvSpPr/>
          <p:nvPr/>
        </p:nvSpPr>
        <p:spPr>
          <a:xfrm>
            <a:off x="6111240" y="5634991"/>
            <a:ext cx="5665787" cy="879475"/>
          </a:xfrm>
          <a:prstGeom prst="rect">
            <a:avLst/>
          </a:prstGeom>
          <a:solidFill>
            <a:srgbClr val="E4C000"/>
          </a:solidFill>
        </p:spPr>
        <p:txBody>
          <a:bodyPr lIns="144000" tIns="108000" rIns="144000" bIns="108000"/>
          <a:lstStyle/>
          <a:p>
            <a:pPr algn="r">
              <a:defRPr/>
            </a:pPr>
            <a:r>
              <a:rPr lang="en-GB" dirty="0">
                <a:solidFill>
                  <a:srgbClr val="1C1C1C"/>
                </a:solidFill>
                <a:latin typeface="Twinkl SemiBold"/>
              </a:rPr>
              <a:t>Key Terms</a:t>
            </a:r>
          </a:p>
          <a:p>
            <a:pPr algn="r">
              <a:defRPr/>
            </a:pPr>
            <a:r>
              <a:rPr lang="en-GB" dirty="0">
                <a:solidFill>
                  <a:srgbClr val="1C1C1C"/>
                </a:solidFill>
                <a:latin typeface="Twinkl Light"/>
              </a:rPr>
              <a:t>marks, dots, lines, thick, thin, zigzags, shape, patterns, colour</a:t>
            </a:r>
          </a:p>
        </p:txBody>
      </p:sp>
    </p:spTree>
    <p:extLst>
      <p:ext uri="{BB962C8B-B14F-4D97-AF65-F5344CB8AC3E}">
        <p14:creationId xmlns:p14="http://schemas.microsoft.com/office/powerpoint/2010/main" val="388820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2F7D1A-8E23-40A1-8DB2-B6CE7FE66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93" y="226356"/>
            <a:ext cx="11040813" cy="1914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7F78F0-57FA-4B61-A9F5-01AB76E2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20729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You will need: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55E23-9B3C-42EC-A25D-091F5BA1E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Comic Sans MS" panose="030F0702030302020204" pitchFamily="66" charset="0"/>
              </a:rPr>
              <a:t>Felt pens or coloured pencils in different colours.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Shapes or objects to trace around.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A drawing surface of your choice e.g. paper, card etc.</a:t>
            </a:r>
          </a:p>
        </p:txBody>
      </p:sp>
    </p:spTree>
    <p:extLst>
      <p:ext uri="{BB962C8B-B14F-4D97-AF65-F5344CB8AC3E}">
        <p14:creationId xmlns:p14="http://schemas.microsoft.com/office/powerpoint/2010/main" val="308417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168E13-1000-45C3-B8E3-726E665DD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73" y="390099"/>
            <a:ext cx="11144454" cy="1347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47DE95-A33F-4568-8682-DA9CF9B9C9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71" b="91629" l="7029" r="53834">
                        <a14:foregroundMark x1="22684" y1="84842" x2="43770" y2="79412"/>
                        <a14:foregroundMark x1="43770" y1="79412" x2="50958" y2="74208"/>
                        <a14:foregroundMark x1="50958" y1="74208" x2="52556" y2="74434"/>
                        <a14:foregroundMark x1="52875" y1="74661" x2="52875" y2="74661"/>
                        <a14:foregroundMark x1="55272" y1="72398" x2="49840" y2="82805"/>
                        <a14:foregroundMark x1="49840" y1="82805" x2="41214" y2="83710"/>
                        <a14:foregroundMark x1="41214" y1="83710" x2="34984" y2="91855"/>
                        <a14:foregroundMark x1="34984" y1="91855" x2="20128" y2="88009"/>
                        <a14:foregroundMark x1="32907" y1="35520" x2="29233" y2="38462"/>
                        <a14:foregroundMark x1="31789" y1="38462" x2="34345" y2="37330"/>
                        <a14:foregroundMark x1="7188" y1="42760" x2="7188" y2="42760"/>
                        <a14:foregroundMark x1="13259" y1="14932" x2="13259" y2="14932"/>
                        <a14:foregroundMark x1="12300" y1="24661" x2="17412" y2="19231"/>
                        <a14:foregroundMark x1="17412" y1="19231" x2="24441" y2="14253"/>
                        <a14:foregroundMark x1="26038" y1="10860" x2="26038" y2="10860"/>
                        <a14:foregroundMark x1="18850" y1="14253" x2="18850" y2="14253"/>
                        <a14:foregroundMark x1="18371" y1="14706" x2="11502" y2="21493"/>
                        <a14:foregroundMark x1="11502" y1="21493" x2="16773" y2="24887"/>
                        <a14:foregroundMark x1="10863" y1="36425" x2="9585" y2="24887"/>
                        <a14:foregroundMark x1="9585" y1="24887" x2="13419" y2="18552"/>
                        <a14:foregroundMark x1="19649" y1="12443" x2="27316" y2="8597"/>
                        <a14:foregroundMark x1="27316" y1="8597" x2="29393" y2="8597"/>
                        <a14:foregroundMark x1="32428" y1="63575" x2="32428" y2="63575"/>
                        <a14:foregroundMark x1="53834" y1="69457" x2="53834" y2="69457"/>
                        <a14:foregroundMark x1="44089" y1="65837" x2="44089" y2="65837"/>
                        <a14:foregroundMark x1="46006" y1="65837" x2="46006" y2="65837"/>
                        <a14:foregroundMark x1="52396" y1="66968" x2="52396" y2="66968"/>
                        <a14:foregroundMark x1="50160" y1="67195" x2="50160" y2="67195"/>
                        <a14:foregroundMark x1="47125" y1="66290" x2="47125" y2="66290"/>
                        <a14:foregroundMark x1="47923" y1="66516" x2="51597" y2="68552"/>
                        <a14:foregroundMark x1="17572" y1="39140" x2="22843" y2="32805"/>
                      </a14:backgroundRemoval>
                    </a14:imgEffect>
                  </a14:imgLayer>
                </a14:imgProps>
              </a:ext>
            </a:extLst>
          </a:blip>
          <a:srcRect l="3117" t="4947" r="42540" b="6403"/>
          <a:stretch/>
        </p:blipFill>
        <p:spPr>
          <a:xfrm>
            <a:off x="6060114" y="1304953"/>
            <a:ext cx="1461856" cy="16791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C44B90-F163-487A-ACA4-3223545E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chemeClr val="accent1"/>
                </a:solidFill>
                <a:latin typeface="Comic Sans MS" panose="030F0702030302020204" pitchFamily="66" charset="0"/>
              </a:rPr>
              <a:t>Colliding Contours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5DFDDE-32DF-46C5-9275-8B9FC7860455}"/>
              </a:ext>
            </a:extLst>
          </p:cNvPr>
          <p:cNvSpPr txBox="1"/>
          <p:nvPr/>
        </p:nvSpPr>
        <p:spPr>
          <a:xfrm>
            <a:off x="5023413" y="3189980"/>
            <a:ext cx="63303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Doodling with pens or pencils can be a fun way to create art.</a:t>
            </a:r>
          </a:p>
          <a:p>
            <a:endParaRPr lang="en-GB" sz="3200" dirty="0"/>
          </a:p>
          <a:p>
            <a:r>
              <a:rPr lang="en-GB" sz="3200" dirty="0"/>
              <a:t>This lesson combines pens, contour drawing and your imagination.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09592C-73C5-4A71-BE3E-E0B063E092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7" b="91633" l="8411" r="94393">
                        <a14:foregroundMark x1="83311" y1="59514" x2="93858" y2="51957"/>
                        <a14:foregroundMark x1="57677" y1="69636" x2="75968" y2="60594"/>
                        <a14:foregroundMark x1="75968" y1="60594" x2="80107" y2="59919"/>
                        <a14:foregroundMark x1="62884" y1="86100" x2="41255" y2="53846"/>
                        <a14:foregroundMark x1="41255" y1="53846" x2="43124" y2="55331"/>
                        <a14:foregroundMark x1="49132" y1="91633" x2="49132" y2="91633"/>
                        <a14:foregroundMark x1="94526" y1="72200" x2="94526" y2="72200"/>
                        <a14:foregroundMark x1="73164" y1="69501" x2="73164" y2="69501"/>
                        <a14:foregroundMark x1="8411" y1="43860" x2="8411" y2="43860"/>
                        <a14:foregroundMark x1="31242" y1="38462" x2="38852" y2="32254"/>
                        <a14:foregroundMark x1="38852" y1="32254" x2="39119" y2="32254"/>
                        <a14:foregroundMark x1="36315" y1="43995" x2="36315" y2="43995"/>
                        <a14:foregroundMark x1="56876" y1="54251" x2="56876" y2="542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436" y="1869320"/>
            <a:ext cx="4299117" cy="4253199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195B6C2-F440-4032-BDF4-23DD4572C6DB}"/>
              </a:ext>
            </a:extLst>
          </p:cNvPr>
          <p:cNvSpPr/>
          <p:nvPr/>
        </p:nvSpPr>
        <p:spPr>
          <a:xfrm>
            <a:off x="7211896" y="488271"/>
            <a:ext cx="4299117" cy="1656256"/>
          </a:xfrm>
          <a:prstGeom prst="wedgeEllipseCallout">
            <a:avLst>
              <a:gd name="adj1" fmla="val -56144"/>
              <a:gd name="adj2" fmla="val 4588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3531C7-5CA3-45E1-9125-206FDA2E3E75}"/>
              </a:ext>
            </a:extLst>
          </p:cNvPr>
          <p:cNvSpPr txBox="1"/>
          <p:nvPr/>
        </p:nvSpPr>
        <p:spPr>
          <a:xfrm>
            <a:off x="8020604" y="693906"/>
            <a:ext cx="315081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dirty="0">
                <a:latin typeface="Comic Sans MS" panose="030F0702030302020204" pitchFamily="66" charset="0"/>
              </a:rPr>
              <a:t>This is called a </a:t>
            </a:r>
            <a:r>
              <a:rPr lang="en-GB" sz="1800" b="1" dirty="0">
                <a:latin typeface="Comic Sans MS" panose="030F0702030302020204" pitchFamily="66" charset="0"/>
              </a:rPr>
              <a:t>contour</a:t>
            </a:r>
            <a:r>
              <a:rPr lang="en-GB" sz="1800" dirty="0">
                <a:latin typeface="Comic Sans MS" panose="030F0702030302020204" pitchFamily="66" charset="0"/>
              </a:rPr>
              <a:t> drawing because we are only drawing the </a:t>
            </a:r>
            <a:r>
              <a:rPr lang="en-GB" sz="1800" b="1" dirty="0">
                <a:latin typeface="Comic Sans MS" panose="030F0702030302020204" pitchFamily="66" charset="0"/>
              </a:rPr>
              <a:t>outline</a:t>
            </a:r>
            <a:r>
              <a:rPr lang="en-GB" sz="1800" dirty="0">
                <a:latin typeface="Comic Sans MS" panose="030F0702030302020204" pitchFamily="66" charset="0"/>
              </a:rPr>
              <a:t> of a shape.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4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172C3-9BF8-400B-96E0-DFC594700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91" y="2921902"/>
            <a:ext cx="8394130" cy="11776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7207ED-744B-4223-99E5-40122ACBE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90" y="4262971"/>
            <a:ext cx="8391681" cy="9571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A6AECD-542E-4CA3-A0CD-4793C7FF2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91" y="5383562"/>
            <a:ext cx="8391680" cy="957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8F481C-BDDE-424D-AF85-B524AFE46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40" y="1804359"/>
            <a:ext cx="8391681" cy="954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39DA3D-3FC4-47DE-802C-BFFDB8BC9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73" y="300727"/>
            <a:ext cx="11144454" cy="1347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01C67-D794-45BF-9FEF-1F395F5E1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  <a:latin typeface="Comic Sans MS" panose="030F0702030302020204" pitchFamily="66" charset="0"/>
              </a:rPr>
              <a:t>Activity – Colliding Contours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32E24-61D3-472D-BA46-9FEDCB086CBD}"/>
              </a:ext>
            </a:extLst>
          </p:cNvPr>
          <p:cNvSpPr txBox="1"/>
          <p:nvPr/>
        </p:nvSpPr>
        <p:spPr>
          <a:xfrm>
            <a:off x="431190" y="1814098"/>
            <a:ext cx="8394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Start with a black marker and draw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     a shape on your paper.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DE6F74-E764-44C1-8DC8-491CE207B152}"/>
              </a:ext>
            </a:extLst>
          </p:cNvPr>
          <p:cNvSpPr txBox="1"/>
          <p:nvPr/>
        </p:nvSpPr>
        <p:spPr>
          <a:xfrm>
            <a:off x="431189" y="2914765"/>
            <a:ext cx="839168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en-GB" sz="2400" dirty="0">
                <a:latin typeface="Comic Sans MS" panose="030F0702030302020204" pitchFamily="66" charset="0"/>
              </a:rPr>
              <a:t>As you begin drawing the next shapes, slightly overlap them on top of one another creating new shapes. Fill your paper.</a:t>
            </a:r>
          </a:p>
          <a:p>
            <a:pPr marL="514350" indent="-514350">
              <a:buAutoNum type="arabicPeriod" startAt="2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 startAt="2"/>
            </a:pPr>
            <a:r>
              <a:rPr lang="en-GB" sz="2400" dirty="0">
                <a:latin typeface="Comic Sans MS" panose="030F0702030302020204" pitchFamily="66" charset="0"/>
              </a:rPr>
              <a:t>When you are happy with your drawing, add some colour.</a:t>
            </a:r>
          </a:p>
          <a:p>
            <a:pPr marL="514350" indent="-514350">
              <a:buAutoNum type="arabicPeriod" startAt="2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 startAt="2"/>
            </a:pPr>
            <a:r>
              <a:rPr lang="en-GB" sz="2400" dirty="0">
                <a:latin typeface="Comic Sans MS" panose="030F0702030302020204" pitchFamily="66" charset="0"/>
              </a:rPr>
              <a:t>Once you have finished adding the colour, add marks and pattern.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    </a:t>
            </a:r>
          </a:p>
        </p:txBody>
      </p:sp>
      <p:pic>
        <p:nvPicPr>
          <p:cNvPr id="13" name="Online Media 12" title="'How to' Colliding Contours">
            <a:hlinkClick r:id="" action="ppaction://media"/>
            <a:extLst>
              <a:ext uri="{FF2B5EF4-FFF2-40B4-BE49-F238E27FC236}">
                <a16:creationId xmlns:a16="http://schemas.microsoft.com/office/drawing/2014/main" id="{FCEAAE6C-9704-4CE4-8B1B-7E39F5CE52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9128227" y="4435717"/>
            <a:ext cx="2540000" cy="1905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B37DBEA-37C2-47E8-AD14-6A302D4BCA36}"/>
              </a:ext>
            </a:extLst>
          </p:cNvPr>
          <p:cNvSpPr txBox="1"/>
          <p:nvPr/>
        </p:nvSpPr>
        <p:spPr>
          <a:xfrm>
            <a:off x="9046259" y="2229596"/>
            <a:ext cx="282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Click the ‘How-to’ Colliding Contour video link below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37E5A1D-6490-4782-9DA9-123FC2D86C1A}"/>
              </a:ext>
            </a:extLst>
          </p:cNvPr>
          <p:cNvCxnSpPr/>
          <p:nvPr/>
        </p:nvCxnSpPr>
        <p:spPr>
          <a:xfrm>
            <a:off x="10486663" y="3152926"/>
            <a:ext cx="0" cy="125201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03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D098ED-636F-4903-B914-7DF7A2CA5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73" y="626428"/>
            <a:ext cx="11144454" cy="1347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1ED96-460E-4C9C-A5F2-0B232131A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042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Can you explain what the word ‘contour’ means? </a:t>
            </a: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Can you give your piece of artwork a </a:t>
            </a:r>
          </a:p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title?</a:t>
            </a: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Can you explain why you have chosen </a:t>
            </a:r>
          </a:p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that name?</a:t>
            </a:r>
            <a:endParaRPr lang="en-GB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F4017B-50F1-484B-B3DF-610F7CBD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819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  <a:latin typeface="Comic Sans MS" panose="030F0702030302020204" pitchFamily="66" charset="0"/>
              </a:rPr>
              <a:t>Think about…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FD94CFCB-053A-433C-9925-BD957E2DB57F}"/>
              </a:ext>
            </a:extLst>
          </p:cNvPr>
          <p:cNvSpPr/>
          <p:nvPr/>
        </p:nvSpPr>
        <p:spPr>
          <a:xfrm>
            <a:off x="7668999" y="4105701"/>
            <a:ext cx="3806721" cy="2399046"/>
          </a:xfrm>
          <a:prstGeom prst="cloudCallout">
            <a:avLst>
              <a:gd name="adj1" fmla="val -84679"/>
              <a:gd name="adj2" fmla="val 4079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B7C0A-9E41-4C2F-AFEA-C3611FDEBC18}"/>
              </a:ext>
            </a:extLst>
          </p:cNvPr>
          <p:cNvSpPr txBox="1"/>
          <p:nvPr/>
        </p:nvSpPr>
        <p:spPr>
          <a:xfrm>
            <a:off x="8131022" y="4714963"/>
            <a:ext cx="4709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My piece of art is called……………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because……………………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029819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258</Words>
  <Application>Microsoft Office PowerPoint</Application>
  <PresentationFormat>Widescreen</PresentationFormat>
  <Paragraphs>42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Gotham</vt:lpstr>
      <vt:lpstr>Gotham Book</vt:lpstr>
      <vt:lpstr>Twinkl Light</vt:lpstr>
      <vt:lpstr>Twinkl SemiBold</vt:lpstr>
      <vt:lpstr>Office Theme</vt:lpstr>
      <vt:lpstr>Title slide</vt:lpstr>
      <vt:lpstr>PowerPoint Presentation</vt:lpstr>
      <vt:lpstr> Learning Objective  To use our imagination to create a colliding contour design.</vt:lpstr>
      <vt:lpstr>You will need:</vt:lpstr>
      <vt:lpstr>Colliding Contours</vt:lpstr>
      <vt:lpstr>Activity – Colliding Contours</vt:lpstr>
      <vt:lpstr>Think about…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Drawing Using Tone</dc:title>
  <dc:creator>15scala</dc:creator>
  <cp:lastModifiedBy>Year 5 Email Address</cp:lastModifiedBy>
  <cp:revision>32</cp:revision>
  <dcterms:created xsi:type="dcterms:W3CDTF">2021-01-09T14:54:29Z</dcterms:created>
  <dcterms:modified xsi:type="dcterms:W3CDTF">2021-01-16T16:16:41Z</dcterms:modified>
</cp:coreProperties>
</file>