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378" r:id="rId2"/>
    <p:sldId id="719" r:id="rId3"/>
    <p:sldId id="733" r:id="rId4"/>
    <p:sldId id="722" r:id="rId5"/>
    <p:sldId id="721" r:id="rId6"/>
    <p:sldId id="723" r:id="rId7"/>
    <p:sldId id="724" r:id="rId8"/>
    <p:sldId id="725" r:id="rId9"/>
    <p:sldId id="726" r:id="rId10"/>
    <p:sldId id="727" r:id="rId11"/>
    <p:sldId id="735" r:id="rId12"/>
    <p:sldId id="736" r:id="rId13"/>
    <p:sldId id="728" r:id="rId14"/>
    <p:sldId id="729" r:id="rId15"/>
    <p:sldId id="730" r:id="rId16"/>
    <p:sldId id="731" r:id="rId17"/>
    <p:sldId id="732" r:id="rId18"/>
    <p:sldId id="734" r:id="rId19"/>
    <p:sldId id="737" r:id="rId20"/>
    <p:sldId id="73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14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382" autoAdjust="0"/>
    <p:restoredTop sz="94660"/>
  </p:normalViewPr>
  <p:slideViewPr>
    <p:cSldViewPr>
      <p:cViewPr varScale="1">
        <p:scale>
          <a:sx n="81" d="100"/>
          <a:sy n="81" d="100"/>
        </p:scale>
        <p:origin x="1373"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07167-9426-4AEF-97AE-D52D7BC5CBFA}" type="datetimeFigureOut">
              <a:rPr lang="en-GB" smtClean="0"/>
              <a:t>08/06/2020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A5527E-186E-43BA-BFE6-BAFB6C2529BA}" type="slidenum">
              <a:rPr lang="en-GB" smtClean="0"/>
              <a:t>‹#›</a:t>
            </a:fld>
            <a:endParaRPr lang="en-GB"/>
          </a:p>
        </p:txBody>
      </p:sp>
    </p:spTree>
    <p:extLst>
      <p:ext uri="{BB962C8B-B14F-4D97-AF65-F5344CB8AC3E}">
        <p14:creationId xmlns:p14="http://schemas.microsoft.com/office/powerpoint/2010/main" val="1123504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B9660BA-6A80-42BB-8CBF-3B4E84963612}"/>
              </a:ext>
            </a:extLst>
          </p:cNvPr>
          <p:cNvSpPr>
            <a:spLocks noGrp="1" noRot="1" noChangeAspect="1"/>
          </p:cNvSpPr>
          <p:nvPr>
            <p:ph type="sldImg"/>
          </p:nvPr>
        </p:nvSpPr>
        <p:spPr>
          <a:xfrm>
            <a:off x="1190625" y="1243013"/>
            <a:ext cx="4476750" cy="3357562"/>
          </a:xfrm>
        </p:spPr>
      </p:sp>
      <p:sp>
        <p:nvSpPr>
          <p:cNvPr id="3" name="Notes Placeholder 2">
            <a:extLst>
              <a:ext uri="{FF2B5EF4-FFF2-40B4-BE49-F238E27FC236}">
                <a16:creationId xmlns:a16="http://schemas.microsoft.com/office/drawing/2014/main" id="{7CA71D85-3DC5-490E-8246-1A1ED452EF42}"/>
              </a:ext>
            </a:extLst>
          </p:cNvPr>
          <p:cNvSpPr txBox="1">
            <a:spLocks noGrp="1"/>
          </p:cNvSpPr>
          <p:nvPr>
            <p:ph type="body" sz="quarter" idx="1"/>
          </p:nvPr>
        </p:nvSpPr>
        <p:spPr/>
        <p:txBody>
          <a:bodyPr/>
          <a:lstStyle/>
          <a:p>
            <a:endParaRPr lang="en-GB"/>
          </a:p>
        </p:txBody>
      </p:sp>
      <p:sp>
        <p:nvSpPr>
          <p:cNvPr id="4" name="Slide Number Placeholder 3">
            <a:extLst>
              <a:ext uri="{FF2B5EF4-FFF2-40B4-BE49-F238E27FC236}">
                <a16:creationId xmlns:a16="http://schemas.microsoft.com/office/drawing/2014/main" id="{E91CA316-5F1F-42CF-A445-E50FA30F33A5}"/>
              </a:ext>
            </a:extLst>
          </p:cNvPr>
          <p:cNvSpPr txBox="1"/>
          <p:nvPr/>
        </p:nvSpPr>
        <p:spPr>
          <a:xfrm>
            <a:off x="3884608" y="9446675"/>
            <a:ext cx="2971800" cy="499015"/>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4B60931-2281-4853-A9BB-32640248435D}" type="slidenum">
              <a:t>1</a:t>
            </a:fld>
            <a:endParaRPr lang="en-GB" sz="1200" b="0" i="0" u="none" strike="noStrike" kern="1200" cap="none" spc="0" baseline="0">
              <a:solidFill>
                <a:srgbClr val="000000"/>
              </a:solidFill>
              <a:uFillTx/>
              <a:latin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564904"/>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03648" y="4221088"/>
            <a:ext cx="6400800" cy="1296144"/>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pic>
        <p:nvPicPr>
          <p:cNvPr id="9" name="Picture 8" descr="Colour Strip.jpg"/>
          <p:cNvPicPr>
            <a:picLocks noChangeAspect="1"/>
          </p:cNvPicPr>
          <p:nvPr userDrawn="1"/>
        </p:nvPicPr>
        <p:blipFill>
          <a:blip r:embed="rId2" cstate="print"/>
          <a:stretch>
            <a:fillRect/>
          </a:stretch>
        </p:blipFill>
        <p:spPr>
          <a:xfrm>
            <a:off x="3275856" y="0"/>
            <a:ext cx="5868144" cy="476672"/>
          </a:xfrm>
          <a:prstGeom prst="rect">
            <a:avLst/>
          </a:prstGeom>
        </p:spPr>
      </p:pic>
      <p:pic>
        <p:nvPicPr>
          <p:cNvPr id="10" name="Picture 9" descr="W&amp;H_ PSTT.png"/>
          <p:cNvPicPr>
            <a:picLocks noChangeAspect="1"/>
          </p:cNvPicPr>
          <p:nvPr userDrawn="1"/>
        </p:nvPicPr>
        <p:blipFill>
          <a:blip r:embed="rId3" cstate="print"/>
          <a:stretch>
            <a:fillRect/>
          </a:stretch>
        </p:blipFill>
        <p:spPr>
          <a:xfrm>
            <a:off x="323528" y="332656"/>
            <a:ext cx="2910457" cy="217132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pic>
        <p:nvPicPr>
          <p:cNvPr id="7" name="Picture 6" descr="Colour Strip.jpg"/>
          <p:cNvPicPr>
            <a:picLocks noChangeAspect="1"/>
          </p:cNvPicPr>
          <p:nvPr userDrawn="1"/>
        </p:nvPicPr>
        <p:blipFill>
          <a:blip r:embed="rId2" cstate="print"/>
          <a:stretch>
            <a:fillRect/>
          </a:stretch>
        </p:blipFill>
        <p:spPr>
          <a:xfrm rot="5400000">
            <a:off x="5971592" y="2695736"/>
            <a:ext cx="5868144" cy="476672"/>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pic>
        <p:nvPicPr>
          <p:cNvPr id="7" name="Picture 6" descr="Colour Strip.jpg"/>
          <p:cNvPicPr>
            <a:picLocks noChangeAspect="1"/>
          </p:cNvPicPr>
          <p:nvPr userDrawn="1"/>
        </p:nvPicPr>
        <p:blipFill>
          <a:blip r:embed="rId2" cstate="print"/>
          <a:stretch>
            <a:fillRect/>
          </a:stretch>
        </p:blipFill>
        <p:spPr>
          <a:xfrm rot="5400000">
            <a:off x="-2695736" y="2695736"/>
            <a:ext cx="5868144" cy="476672"/>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6" name="Picture 5" descr="Colour Strip.jpg"/>
          <p:cNvPicPr>
            <a:picLocks noChangeAspect="1"/>
          </p:cNvPicPr>
          <p:nvPr userDrawn="1"/>
        </p:nvPicPr>
        <p:blipFill>
          <a:blip r:embed="rId2" cstate="print"/>
          <a:stretch>
            <a:fillRect/>
          </a:stretch>
        </p:blipFill>
        <p:spPr>
          <a:xfrm rot="5400000">
            <a:off x="5971592" y="2695736"/>
            <a:ext cx="5868144" cy="476672"/>
          </a:xfrm>
          <a:prstGeom prst="rect">
            <a:avLst/>
          </a:prstGeom>
        </p:spPr>
      </p:pic>
      <p:pic>
        <p:nvPicPr>
          <p:cNvPr id="7" name="Picture 6" descr="W&amp;H_ PSTT.png"/>
          <p:cNvPicPr>
            <a:picLocks noChangeAspect="1"/>
          </p:cNvPicPr>
          <p:nvPr userDrawn="1"/>
        </p:nvPicPr>
        <p:blipFill>
          <a:blip r:embed="rId3" cstate="print"/>
          <a:stretch>
            <a:fillRect/>
          </a:stretch>
        </p:blipFill>
        <p:spPr>
          <a:xfrm>
            <a:off x="179512" y="5445224"/>
            <a:ext cx="1584176" cy="1181861"/>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6" name="Picture 5" descr="Colour Strip.jpg"/>
          <p:cNvPicPr>
            <a:picLocks noChangeAspect="1"/>
          </p:cNvPicPr>
          <p:nvPr userDrawn="1"/>
        </p:nvPicPr>
        <p:blipFill>
          <a:blip r:embed="rId2" cstate="print"/>
          <a:stretch>
            <a:fillRect/>
          </a:stretch>
        </p:blipFill>
        <p:spPr>
          <a:xfrm rot="5400000">
            <a:off x="-2695736" y="2695736"/>
            <a:ext cx="5868144" cy="476672"/>
          </a:xfrm>
          <a:prstGeom prst="rect">
            <a:avLst/>
          </a:prstGeom>
        </p:spPr>
      </p:pic>
      <p:pic>
        <p:nvPicPr>
          <p:cNvPr id="7" name="Picture 6" descr="W&amp;H_ PSTT.png"/>
          <p:cNvPicPr>
            <a:picLocks noChangeAspect="1"/>
          </p:cNvPicPr>
          <p:nvPr userDrawn="1"/>
        </p:nvPicPr>
        <p:blipFill>
          <a:blip r:embed="rId3" cstate="print"/>
          <a:stretch>
            <a:fillRect/>
          </a:stretch>
        </p:blipFill>
        <p:spPr>
          <a:xfrm>
            <a:off x="7308304" y="5445224"/>
            <a:ext cx="1584176" cy="1181861"/>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6" name="Picture 5" descr="Colour Strip.jpg"/>
          <p:cNvPicPr>
            <a:picLocks noChangeAspect="1"/>
          </p:cNvPicPr>
          <p:nvPr userDrawn="1"/>
        </p:nvPicPr>
        <p:blipFill>
          <a:blip r:embed="rId2" cstate="print"/>
          <a:stretch>
            <a:fillRect/>
          </a:stretch>
        </p:blipFill>
        <p:spPr>
          <a:xfrm rot="5400000">
            <a:off x="5971592" y="2695736"/>
            <a:ext cx="5868144" cy="476672"/>
          </a:xfrm>
          <a:prstGeom prst="rect">
            <a:avLst/>
          </a:prstGeom>
        </p:spPr>
      </p:pic>
      <p:pic>
        <p:nvPicPr>
          <p:cNvPr id="4" name="Picture 3" descr="PSTTIC 2016 FINAL png.png"/>
          <p:cNvPicPr>
            <a:picLocks noChangeAspect="1"/>
          </p:cNvPicPr>
          <p:nvPr userDrawn="1"/>
        </p:nvPicPr>
        <p:blipFill>
          <a:blip r:embed="rId3" cstate="print"/>
          <a:stretch>
            <a:fillRect/>
          </a:stretch>
        </p:blipFill>
        <p:spPr>
          <a:xfrm>
            <a:off x="251520" y="5445224"/>
            <a:ext cx="1986677" cy="1145023"/>
          </a:xfrm>
          <a:prstGeom prst="rect">
            <a:avLst/>
          </a:prstGeom>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pic>
        <p:nvPicPr>
          <p:cNvPr id="6" name="Picture 5" descr="Colour Strip.jpg"/>
          <p:cNvPicPr>
            <a:picLocks noChangeAspect="1"/>
          </p:cNvPicPr>
          <p:nvPr userDrawn="1"/>
        </p:nvPicPr>
        <p:blipFill>
          <a:blip r:embed="rId2" cstate="print"/>
          <a:stretch>
            <a:fillRect/>
          </a:stretch>
        </p:blipFill>
        <p:spPr>
          <a:xfrm rot="5400000">
            <a:off x="-2695736" y="2695736"/>
            <a:ext cx="5868144" cy="476672"/>
          </a:xfrm>
          <a:prstGeom prst="rect">
            <a:avLst/>
          </a:prstGeom>
        </p:spPr>
      </p:pic>
      <p:pic>
        <p:nvPicPr>
          <p:cNvPr id="4" name="Picture 3" descr="PSTTIC 2016 FINAL png.png"/>
          <p:cNvPicPr>
            <a:picLocks noChangeAspect="1"/>
          </p:cNvPicPr>
          <p:nvPr userDrawn="1"/>
        </p:nvPicPr>
        <p:blipFill>
          <a:blip r:embed="rId3" cstate="print"/>
          <a:stretch>
            <a:fillRect/>
          </a:stretch>
        </p:blipFill>
        <p:spPr>
          <a:xfrm>
            <a:off x="6948264" y="5517232"/>
            <a:ext cx="1986677" cy="1145023"/>
          </a:xfrm>
          <a:prstGeom prst="rect">
            <a:avLst/>
          </a:prstGeom>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pic>
        <p:nvPicPr>
          <p:cNvPr id="6" name="Picture 5" descr="Colour Wheel.png"/>
          <p:cNvPicPr>
            <a:picLocks noChangeAspect="1"/>
          </p:cNvPicPr>
          <p:nvPr userDrawn="1"/>
        </p:nvPicPr>
        <p:blipFill>
          <a:blip r:embed="rId2" cstate="print"/>
          <a:stretch>
            <a:fillRect/>
          </a:stretch>
        </p:blipFill>
        <p:spPr>
          <a:xfrm>
            <a:off x="251520" y="260648"/>
            <a:ext cx="779549" cy="793286"/>
          </a:xfrm>
          <a:prstGeom prst="rect">
            <a:avLst/>
          </a:prstGeom>
        </p:spPr>
      </p:pic>
      <p:pic>
        <p:nvPicPr>
          <p:cNvPr id="7" name="Picture 6" descr="Colour Strip.jpg"/>
          <p:cNvPicPr>
            <a:picLocks noChangeAspect="1"/>
          </p:cNvPicPr>
          <p:nvPr userDrawn="1"/>
        </p:nvPicPr>
        <p:blipFill>
          <a:blip r:embed="rId3" cstate="print"/>
          <a:stretch>
            <a:fillRect/>
          </a:stretch>
        </p:blipFill>
        <p:spPr>
          <a:xfrm rot="5400000">
            <a:off x="5971592" y="2695736"/>
            <a:ext cx="5868144" cy="476672"/>
          </a:xfrm>
          <a:prstGeom prst="rect">
            <a:avLst/>
          </a:prstGeom>
        </p:spPr>
      </p:pic>
      <p:sp>
        <p:nvSpPr>
          <p:cNvPr id="9" name="Text Placeholder 2"/>
          <p:cNvSpPr>
            <a:spLocks noGrp="1"/>
          </p:cNvSpPr>
          <p:nvPr>
            <p:ph type="body" idx="1" hasCustomPrompt="1"/>
          </p:nvPr>
        </p:nvSpPr>
        <p:spPr>
          <a:xfrm>
            <a:off x="827584" y="620688"/>
            <a:ext cx="7772400" cy="401836"/>
          </a:xfrm>
        </p:spPr>
        <p:txBody>
          <a:bodyPr anchor="b"/>
          <a:lstStyle>
            <a:lvl1pPr marL="0" indent="0">
              <a:buNone/>
              <a:defRPr sz="2000" baseline="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Insert slide subtitle</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pic>
        <p:nvPicPr>
          <p:cNvPr id="7" name="Picture 6" descr="Colour Strip.jpg"/>
          <p:cNvPicPr>
            <a:picLocks noChangeAspect="1"/>
          </p:cNvPicPr>
          <p:nvPr userDrawn="1"/>
        </p:nvPicPr>
        <p:blipFill>
          <a:blip r:embed="rId2" cstate="print"/>
          <a:stretch>
            <a:fillRect/>
          </a:stretch>
        </p:blipFill>
        <p:spPr>
          <a:xfrm rot="5400000">
            <a:off x="5971592" y="2695736"/>
            <a:ext cx="5868144" cy="476672"/>
          </a:xfrm>
          <a:prstGeom prst="rect">
            <a:avLst/>
          </a:prstGeom>
        </p:spPr>
      </p:pic>
      <p:sp>
        <p:nvSpPr>
          <p:cNvPr id="9" name="Text Placeholder 2"/>
          <p:cNvSpPr>
            <a:spLocks noGrp="1"/>
          </p:cNvSpPr>
          <p:nvPr>
            <p:ph type="body" idx="1" hasCustomPrompt="1"/>
          </p:nvPr>
        </p:nvSpPr>
        <p:spPr>
          <a:xfrm>
            <a:off x="1115616" y="620688"/>
            <a:ext cx="7772400" cy="401836"/>
          </a:xfrm>
        </p:spPr>
        <p:txBody>
          <a:bodyPr anchor="b"/>
          <a:lstStyle>
            <a:lvl1pPr marL="0" indent="0">
              <a:buNone/>
              <a:defRPr sz="2000" baseline="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Insert slide subtitle</a:t>
            </a:r>
          </a:p>
        </p:txBody>
      </p:sp>
      <p:pic>
        <p:nvPicPr>
          <p:cNvPr id="5" name="Picture 4" descr="PSTTIC 2016 badge clear.png"/>
          <p:cNvPicPr>
            <a:picLocks noChangeAspect="1"/>
          </p:cNvPicPr>
          <p:nvPr userDrawn="1"/>
        </p:nvPicPr>
        <p:blipFill>
          <a:blip r:embed="rId3" cstate="print"/>
          <a:stretch>
            <a:fillRect/>
          </a:stretch>
        </p:blipFill>
        <p:spPr>
          <a:xfrm>
            <a:off x="107504" y="44624"/>
            <a:ext cx="1080120" cy="117750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descr="Colour Strip.jpg"/>
          <p:cNvPicPr>
            <a:picLocks noChangeAspect="1"/>
          </p:cNvPicPr>
          <p:nvPr userDrawn="1"/>
        </p:nvPicPr>
        <p:blipFill>
          <a:blip r:embed="rId2" cstate="print"/>
          <a:stretch>
            <a:fillRect/>
          </a:stretch>
        </p:blipFill>
        <p:spPr>
          <a:xfrm>
            <a:off x="3275856" y="0"/>
            <a:ext cx="5868144" cy="476672"/>
          </a:xfrm>
          <a:prstGeom prst="rect">
            <a:avLst/>
          </a:prstGeom>
        </p:spPr>
      </p:pic>
      <p:pic>
        <p:nvPicPr>
          <p:cNvPr id="9" name="Picture 8" descr="PSTTIC 2016 FINAL png.png"/>
          <p:cNvPicPr>
            <a:picLocks noChangeAspect="1"/>
          </p:cNvPicPr>
          <p:nvPr userDrawn="1"/>
        </p:nvPicPr>
        <p:blipFill>
          <a:blip r:embed="rId3" cstate="print"/>
          <a:stretch>
            <a:fillRect/>
          </a:stretch>
        </p:blipFill>
        <p:spPr>
          <a:xfrm>
            <a:off x="395536" y="692697"/>
            <a:ext cx="3456384" cy="1992090"/>
          </a:xfrm>
          <a:prstGeom prst="rect">
            <a:avLst/>
          </a:prstGeom>
        </p:spPr>
      </p:pic>
      <p:sp>
        <p:nvSpPr>
          <p:cNvPr id="10" name="Title 1"/>
          <p:cNvSpPr>
            <a:spLocks noGrp="1"/>
          </p:cNvSpPr>
          <p:nvPr>
            <p:ph type="ctrTitle"/>
          </p:nvPr>
        </p:nvSpPr>
        <p:spPr>
          <a:xfrm>
            <a:off x="755576" y="2564904"/>
            <a:ext cx="7772400" cy="1470025"/>
          </a:xfrm>
        </p:spPr>
        <p:txBody>
          <a:bodyPr/>
          <a:lstStyle/>
          <a:p>
            <a:r>
              <a:rPr lang="en-US"/>
              <a:t>Click to edit Master title style</a:t>
            </a:r>
            <a:endParaRPr lang="en-GB"/>
          </a:p>
        </p:txBody>
      </p:sp>
      <p:sp>
        <p:nvSpPr>
          <p:cNvPr id="11" name="Subtitle 2"/>
          <p:cNvSpPr>
            <a:spLocks noGrp="1"/>
          </p:cNvSpPr>
          <p:nvPr>
            <p:ph type="subTitle" idx="1"/>
          </p:nvPr>
        </p:nvSpPr>
        <p:spPr>
          <a:xfrm>
            <a:off x="1403648" y="4221088"/>
            <a:ext cx="6400800" cy="1296144"/>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pic>
        <p:nvPicPr>
          <p:cNvPr id="7" name="Picture 6" descr="Colour Strip.jpg"/>
          <p:cNvPicPr>
            <a:picLocks noChangeAspect="1"/>
          </p:cNvPicPr>
          <p:nvPr userDrawn="1"/>
        </p:nvPicPr>
        <p:blipFill>
          <a:blip r:embed="rId2" cstate="print"/>
          <a:stretch>
            <a:fillRect/>
          </a:stretch>
        </p:blipFill>
        <p:spPr>
          <a:xfrm>
            <a:off x="3275856" y="0"/>
            <a:ext cx="5868144" cy="476672"/>
          </a:xfrm>
          <a:prstGeom prst="rect">
            <a:avLst/>
          </a:prstGeom>
        </p:spPr>
      </p:pic>
      <p:pic>
        <p:nvPicPr>
          <p:cNvPr id="8" name="Picture 7" descr="W&amp;H_ PSTT.png"/>
          <p:cNvPicPr>
            <a:picLocks noChangeAspect="1"/>
          </p:cNvPicPr>
          <p:nvPr userDrawn="1"/>
        </p:nvPicPr>
        <p:blipFill>
          <a:blip r:embed="rId3" cstate="print"/>
          <a:stretch>
            <a:fillRect/>
          </a:stretch>
        </p:blipFill>
        <p:spPr>
          <a:xfrm>
            <a:off x="323528" y="332655"/>
            <a:ext cx="1584176" cy="1181861"/>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8" name="Picture 7" descr="Colour Strip.jpg"/>
          <p:cNvPicPr>
            <a:picLocks noChangeAspect="1"/>
          </p:cNvPicPr>
          <p:nvPr userDrawn="1"/>
        </p:nvPicPr>
        <p:blipFill>
          <a:blip r:embed="rId2" cstate="print"/>
          <a:stretch>
            <a:fillRect/>
          </a:stretch>
        </p:blipFill>
        <p:spPr>
          <a:xfrm>
            <a:off x="3275856" y="0"/>
            <a:ext cx="5868144" cy="476672"/>
          </a:xfrm>
          <a:prstGeom prst="rect">
            <a:avLst/>
          </a:prstGeom>
        </p:spPr>
      </p:pic>
      <p:pic>
        <p:nvPicPr>
          <p:cNvPr id="9" name="Picture 8" descr="PSTTIC 2016 FINAL png.png"/>
          <p:cNvPicPr>
            <a:picLocks noChangeAspect="1"/>
          </p:cNvPicPr>
          <p:nvPr userDrawn="1"/>
        </p:nvPicPr>
        <p:blipFill>
          <a:blip r:embed="rId3" cstate="print"/>
          <a:stretch>
            <a:fillRect/>
          </a:stretch>
        </p:blipFill>
        <p:spPr>
          <a:xfrm>
            <a:off x="251520" y="260648"/>
            <a:ext cx="2736304" cy="1577071"/>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0" name="Picture 9" descr="Colour Strip.jpg"/>
          <p:cNvPicPr>
            <a:picLocks noChangeAspect="1"/>
          </p:cNvPicPr>
          <p:nvPr userDrawn="1"/>
        </p:nvPicPr>
        <p:blipFill>
          <a:blip r:embed="rId2" cstate="print"/>
          <a:stretch>
            <a:fillRect/>
          </a:stretch>
        </p:blipFill>
        <p:spPr>
          <a:xfrm>
            <a:off x="3275856" y="0"/>
            <a:ext cx="5868144" cy="476672"/>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6" name="Picture 5" descr="Colour Strip.jpg"/>
          <p:cNvPicPr>
            <a:picLocks noChangeAspect="1"/>
          </p:cNvPicPr>
          <p:nvPr userDrawn="1"/>
        </p:nvPicPr>
        <p:blipFill>
          <a:blip r:embed="rId2" cstate="print"/>
          <a:stretch>
            <a:fillRect/>
          </a:stretch>
        </p:blipFill>
        <p:spPr>
          <a:xfrm>
            <a:off x="3275856" y="6381328"/>
            <a:ext cx="5868144" cy="476672"/>
          </a:xfrm>
          <a:prstGeom prst="rect">
            <a:avLst/>
          </a:prstGeom>
        </p:spPr>
      </p:pic>
      <p:pic>
        <p:nvPicPr>
          <p:cNvPr id="7" name="Picture 6" descr="W&amp;H_ PSTT.png"/>
          <p:cNvPicPr>
            <a:picLocks noChangeAspect="1"/>
          </p:cNvPicPr>
          <p:nvPr userDrawn="1"/>
        </p:nvPicPr>
        <p:blipFill>
          <a:blip r:embed="rId3" cstate="print"/>
          <a:stretch>
            <a:fillRect/>
          </a:stretch>
        </p:blipFill>
        <p:spPr>
          <a:xfrm>
            <a:off x="5868144" y="476672"/>
            <a:ext cx="2910457" cy="2171322"/>
          </a:xfrm>
          <a:prstGeom prst="rect">
            <a:avLst/>
          </a:prstGeom>
        </p:spPr>
      </p:pic>
      <p:pic>
        <p:nvPicPr>
          <p:cNvPr id="8" name="Picture 7" descr="Colour Strip.jpg"/>
          <p:cNvPicPr>
            <a:picLocks noChangeAspect="1"/>
          </p:cNvPicPr>
          <p:nvPr userDrawn="1"/>
        </p:nvPicPr>
        <p:blipFill>
          <a:blip r:embed="rId2" cstate="print"/>
          <a:stretch>
            <a:fillRect/>
          </a:stretch>
        </p:blipFill>
        <p:spPr>
          <a:xfrm>
            <a:off x="1475656" y="6381328"/>
            <a:ext cx="7668344" cy="476672"/>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olour Strip.jpg"/>
          <p:cNvPicPr>
            <a:picLocks noChangeAspect="1"/>
          </p:cNvPicPr>
          <p:nvPr userDrawn="1"/>
        </p:nvPicPr>
        <p:blipFill>
          <a:blip r:embed="rId2" cstate="print"/>
          <a:stretch>
            <a:fillRect/>
          </a:stretch>
        </p:blipFill>
        <p:spPr>
          <a:xfrm>
            <a:off x="1475656" y="6381328"/>
            <a:ext cx="7668344" cy="476672"/>
          </a:xfrm>
          <a:prstGeom prst="rect">
            <a:avLst/>
          </a:prstGeom>
        </p:spPr>
      </p:pic>
      <p:pic>
        <p:nvPicPr>
          <p:cNvPr id="6" name="Picture 5" descr="PSTTIC 2016 FINAL png.png"/>
          <p:cNvPicPr>
            <a:picLocks noChangeAspect="1"/>
          </p:cNvPicPr>
          <p:nvPr userDrawn="1"/>
        </p:nvPicPr>
        <p:blipFill>
          <a:blip r:embed="rId3" cstate="print"/>
          <a:stretch>
            <a:fillRect/>
          </a:stretch>
        </p:blipFill>
        <p:spPr>
          <a:xfrm>
            <a:off x="5364088" y="260648"/>
            <a:ext cx="3456384" cy="199209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9" name="Picture 8" descr="Colour Strip.jpg"/>
          <p:cNvPicPr>
            <a:picLocks noChangeAspect="1"/>
          </p:cNvPicPr>
          <p:nvPr userDrawn="1"/>
        </p:nvPicPr>
        <p:blipFill>
          <a:blip r:embed="rId2" cstate="print"/>
          <a:stretch>
            <a:fillRect/>
          </a:stretch>
        </p:blipFill>
        <p:spPr>
          <a:xfrm>
            <a:off x="2123728" y="0"/>
            <a:ext cx="7020272" cy="311823"/>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8" name="Picture 7" descr="Colour Strip.jpg"/>
          <p:cNvPicPr>
            <a:picLocks noChangeAspect="1"/>
          </p:cNvPicPr>
          <p:nvPr userDrawn="1"/>
        </p:nvPicPr>
        <p:blipFill>
          <a:blip r:embed="rId2" cstate="print"/>
          <a:stretch>
            <a:fillRect/>
          </a:stretch>
        </p:blipFill>
        <p:spPr>
          <a:xfrm>
            <a:off x="0" y="6546177"/>
            <a:ext cx="7020272" cy="311823"/>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FCBF36-EF5A-4749-AAA0-29A8BE84FFD0}" type="datetimeFigureOut">
              <a:rPr lang="en-GB" smtClean="0"/>
              <a:pPr/>
              <a:t>08/06/2020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36BD09-2225-4D3F-80F2-64A4E7095FD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hyperlink" Target="https://www.bbc.co.uk/teach/terrific-scientific" TargetMode="External"/><Relationship Id="rId2" Type="http://schemas.openxmlformats.org/officeDocument/2006/relationships/hyperlink" Target="https://www.bbc.co.uk/bitesize/dailylessons" TargetMode="External"/><Relationship Id="rId1" Type="http://schemas.openxmlformats.org/officeDocument/2006/relationships/slideLayout" Target="../slideLayouts/slideLayout13.xml"/><Relationship Id="rId5" Type="http://schemas.openxmlformats.org/officeDocument/2006/relationships/hyperlink" Target="https://edu.rsc.org/resources/collections/primary-science-demonstrations" TargetMode="External"/><Relationship Id="rId4" Type="http://schemas.openxmlformats.org/officeDocument/2006/relationships/hyperlink" Target="https://phet.colorado.edu/"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hyperlink" Target="https://www.ogdentrust.com/resources/research-cards-electricity" TargetMode="External"/><Relationship Id="rId2" Type="http://schemas.openxmlformats.org/officeDocument/2006/relationships/hyperlink" Target="https://pstt.org.uk/resources/curriculum-materials/cutting-edge-science-primary-schools" TargetMode="External"/><Relationship Id="rId1" Type="http://schemas.openxmlformats.org/officeDocument/2006/relationships/slideLayout" Target="../slideLayouts/slideLayout13.xml"/><Relationship Id="rId6" Type="http://schemas.openxmlformats.org/officeDocument/2006/relationships/hyperlink" Target="https://www.greatscienceshare.org/getinvolved2020#question-makers" TargetMode="External"/><Relationship Id="rId5" Type="http://schemas.openxmlformats.org/officeDocument/2006/relationships/hyperlink" Target="https://pstt.org.uk/resources/curriculum-materials/big-jurassic-classroom" TargetMode="External"/><Relationship Id="rId4" Type="http://schemas.openxmlformats.org/officeDocument/2006/relationships/hyperlink" Target="https://www.linnean.org/learning/teaching/primary/fact-sheets"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learning.sciencemuseumgroup.org.uk/wp-content/uploads/2019/02/SMG-Learning-Activities-Rocket-Mice.pdf" TargetMode="Externa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hyperlink" Target="https://www.opalexplorenature.org/" TargetMode="External"/><Relationship Id="rId2" Type="http://schemas.openxmlformats.org/officeDocument/2006/relationships/hyperlink" Target="https://explorify.wellcome.ac.uk/blog/can-outdoor-learning-help-when-you-return-to-the-classroom" TargetMode="External"/><Relationship Id="rId1" Type="http://schemas.openxmlformats.org/officeDocument/2006/relationships/slideLayout" Target="../slideLayouts/slideLayout13.xml"/><Relationship Id="rId4" Type="http://schemas.openxmlformats.org/officeDocument/2006/relationships/hyperlink" Target="https://www.tts-group.co.uk/let&#8217;s-go-&#8211;-science-trails/1019175.html"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hyperlink" Target="https://www.rigb.org/families/experimental" TargetMode="External"/><Relationship Id="rId2" Type="http://schemas.openxmlformats.org/officeDocument/2006/relationships/hyperlink" Target="https://spark.iop.org/collections/marvin-and-milo#gref" TargetMode="External"/><Relationship Id="rId1" Type="http://schemas.openxmlformats.org/officeDocument/2006/relationships/slideLayout" Target="../slideLayouts/slideLayout13.xml"/><Relationship Id="rId4" Type="http://schemas.openxmlformats.org/officeDocument/2006/relationships/hyperlink" Target="https://pstt.org.uk/resources/curriculum-materials/Science-Fun-at-Home"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edu.rsc.org/resources/collections/science-ideas-webs" TargetMode="External"/><Relationship Id="rId2" Type="http://schemas.openxmlformats.org/officeDocument/2006/relationships/hyperlink" Target="https://www.ncetm.org.uk/resources/46490" TargetMode="Externa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hyperlink" Target="https://explorify.wellcome.ac.uk/blog/explorify-and-developing-key-skills" TargetMode="Externa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s://pstt.org.uk/resources/curriculum-materials/Science-Fun-at-Home" TargetMode="External"/><Relationship Id="rId2" Type="http://schemas.openxmlformats.org/officeDocument/2006/relationships/hyperlink" Target="https://pstt.org.uk/resources/curriculum-materials/Science-at-Work" TargetMode="External"/><Relationship Id="rId1" Type="http://schemas.openxmlformats.org/officeDocument/2006/relationships/slideLayout" Target="../slideLayouts/slideLayout13.xml"/><Relationship Id="rId4" Type="http://schemas.openxmlformats.org/officeDocument/2006/relationships/hyperlink" Target="https://pstt.org.uk/resources/curriculum-materials/Science-for-On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5">
            <a:extLst>
              <a:ext uri="{FF2B5EF4-FFF2-40B4-BE49-F238E27FC236}">
                <a16:creationId xmlns:a16="http://schemas.microsoft.com/office/drawing/2014/main" id="{8EAF6B8A-509E-4E9D-B5A3-8A27B389FF34}"/>
              </a:ext>
            </a:extLst>
          </p:cNvPr>
          <p:cNvSpPr txBox="1"/>
          <p:nvPr/>
        </p:nvSpPr>
        <p:spPr>
          <a:xfrm>
            <a:off x="1545841" y="1000259"/>
            <a:ext cx="6320525" cy="4534976"/>
          </a:xfrm>
          <a:prstGeom prst="rect">
            <a:avLst/>
          </a:prstGeom>
          <a:noFill/>
          <a:ln cap="flat">
            <a:noFill/>
          </a:ln>
        </p:spPr>
        <p:txBody>
          <a:bodyPr vert="horz" wrap="square" lIns="68580" tIns="34290" rIns="68580" bIns="34290" anchor="t" anchorCtr="0" compatLnSpc="1">
            <a:noAutofit/>
          </a:bodyPr>
          <a:lstStyle/>
          <a:p>
            <a:pPr marL="257175" indent="-257175" defTabSz="685800">
              <a:spcBef>
                <a:spcPts val="825"/>
              </a:spcBef>
              <a:buSzPct val="100000"/>
              <a:buFont typeface="Arial" pitchFamily="34"/>
              <a:buChar char="•"/>
              <a:defRPr sz="1800" b="0" i="0" u="none" strike="noStrike" kern="0" cap="none" spc="0" baseline="0">
                <a:solidFill>
                  <a:srgbClr val="000000"/>
                </a:solidFill>
                <a:uFillTx/>
              </a:defRPr>
            </a:pPr>
            <a:endParaRPr lang="en-GB" sz="3300" b="1">
              <a:solidFill>
                <a:srgbClr val="000000"/>
              </a:solidFill>
              <a:latin typeface="Century Gothic" pitchFamily="34"/>
            </a:endParaRPr>
          </a:p>
          <a:p>
            <a:pPr marL="257175" indent="-257175" defTabSz="685800">
              <a:spcBef>
                <a:spcPts val="750"/>
              </a:spcBef>
              <a:buSzPct val="100000"/>
              <a:buFont typeface="Arial" pitchFamily="34"/>
              <a:buChar char="•"/>
              <a:defRPr sz="1800" b="0" i="0" u="none" strike="noStrike" kern="0" cap="none" spc="0" baseline="0">
                <a:solidFill>
                  <a:srgbClr val="000000"/>
                </a:solidFill>
                <a:uFillTx/>
              </a:defRPr>
            </a:pPr>
            <a:endParaRPr lang="en-GB" sz="3000" b="1">
              <a:solidFill>
                <a:srgbClr val="000000"/>
              </a:solidFill>
              <a:latin typeface="Century Gothic" pitchFamily="34"/>
            </a:endParaRPr>
          </a:p>
          <a:p>
            <a:pPr marL="257175" indent="-257175" defTabSz="685800">
              <a:spcBef>
                <a:spcPts val="900"/>
              </a:spcBef>
              <a:buSzPct val="100000"/>
              <a:buFont typeface="Arial" pitchFamily="34"/>
              <a:buChar char="•"/>
              <a:defRPr sz="1800" b="0" i="0" u="none" strike="noStrike" kern="0" cap="none" spc="0" baseline="0">
                <a:solidFill>
                  <a:srgbClr val="000000"/>
                </a:solidFill>
                <a:uFillTx/>
              </a:defRPr>
            </a:pPr>
            <a:endParaRPr lang="en-GB" sz="3600" b="1">
              <a:solidFill>
                <a:srgbClr val="000000"/>
              </a:solidFill>
              <a:latin typeface="Century Gothic" pitchFamily="34"/>
            </a:endParaRPr>
          </a:p>
        </p:txBody>
      </p:sp>
      <p:sp>
        <p:nvSpPr>
          <p:cNvPr id="3" name="Content Placeholder 2">
            <a:extLst>
              <a:ext uri="{FF2B5EF4-FFF2-40B4-BE49-F238E27FC236}">
                <a16:creationId xmlns:a16="http://schemas.microsoft.com/office/drawing/2014/main" id="{68DFF6BD-A38C-485C-9E28-DB7EF5D4F73A}"/>
              </a:ext>
            </a:extLst>
          </p:cNvPr>
          <p:cNvSpPr txBox="1"/>
          <p:nvPr/>
        </p:nvSpPr>
        <p:spPr>
          <a:xfrm>
            <a:off x="473695" y="1844824"/>
            <a:ext cx="8670305" cy="3726410"/>
          </a:xfrm>
          <a:prstGeom prst="rect">
            <a:avLst/>
          </a:prstGeom>
          <a:noFill/>
          <a:ln cap="flat">
            <a:noFill/>
          </a:ln>
        </p:spPr>
        <p:txBody>
          <a:bodyPr vert="horz" wrap="square" lIns="68580" tIns="34290" rIns="68580" bIns="34290" anchor="t" anchorCtr="0" compatLnSpc="1">
            <a:normAutofit/>
          </a:bodyPr>
          <a:lstStyle/>
          <a:p>
            <a:pPr defTabSz="685800">
              <a:lnSpc>
                <a:spcPct val="90000"/>
              </a:lnSpc>
              <a:spcBef>
                <a:spcPts val="750"/>
              </a:spcBef>
              <a:buSzPct val="100000"/>
              <a:defRPr sz="1800" b="0" i="0" u="none" strike="noStrike" kern="0" cap="none" spc="0" baseline="0">
                <a:solidFill>
                  <a:srgbClr val="000000"/>
                </a:solidFill>
                <a:uFillTx/>
              </a:defRPr>
            </a:pPr>
            <a:endParaRPr lang="en-US" sz="2400" b="1" dirty="0">
              <a:solidFill>
                <a:srgbClr val="FF0000"/>
              </a:solidFill>
              <a:latin typeface="Century Gothic" pitchFamily="34"/>
            </a:endParaRPr>
          </a:p>
          <a:p>
            <a:pPr defTabSz="685800">
              <a:lnSpc>
                <a:spcPct val="90000"/>
              </a:lnSpc>
              <a:spcBef>
                <a:spcPts val="750"/>
              </a:spcBef>
              <a:buSzPct val="100000"/>
              <a:defRPr sz="1800" b="0" i="0" u="none" strike="noStrike" kern="0" cap="none" spc="0" baseline="0">
                <a:solidFill>
                  <a:srgbClr val="000000"/>
                </a:solidFill>
                <a:uFillTx/>
              </a:defRPr>
            </a:pPr>
            <a:endParaRPr lang="en-US" sz="2400" b="1" dirty="0">
              <a:solidFill>
                <a:srgbClr val="FF0000"/>
              </a:solidFill>
              <a:latin typeface="Century Gothic" pitchFamily="34"/>
            </a:endParaRPr>
          </a:p>
          <a:p>
            <a:pPr marL="342900" indent="-342900" defTabSz="685800">
              <a:lnSpc>
                <a:spcPct val="90000"/>
              </a:lnSpc>
              <a:spcBef>
                <a:spcPts val="750"/>
              </a:spcBef>
              <a:buSzPct val="100000"/>
              <a:buFont typeface="Arial" panose="020B0604020202020204" pitchFamily="34" charset="0"/>
              <a:buChar char="•"/>
              <a:defRPr sz="1800" b="0" i="0" u="none" strike="noStrike" kern="0" cap="none" spc="0" baseline="0">
                <a:solidFill>
                  <a:srgbClr val="000000"/>
                </a:solidFill>
                <a:uFillTx/>
              </a:defRPr>
            </a:pPr>
            <a:endParaRPr lang="en-GB" sz="2400" b="1" dirty="0">
              <a:latin typeface="Century Gothic" pitchFamily="34"/>
            </a:endParaRPr>
          </a:p>
        </p:txBody>
      </p:sp>
      <p:sp>
        <p:nvSpPr>
          <p:cNvPr id="4" name="Title 1">
            <a:extLst>
              <a:ext uri="{FF2B5EF4-FFF2-40B4-BE49-F238E27FC236}">
                <a16:creationId xmlns:a16="http://schemas.microsoft.com/office/drawing/2014/main" id="{72DDC560-5390-4C32-914E-51C3D766EC70}"/>
              </a:ext>
            </a:extLst>
          </p:cNvPr>
          <p:cNvSpPr txBox="1"/>
          <p:nvPr/>
        </p:nvSpPr>
        <p:spPr>
          <a:xfrm>
            <a:off x="1223625" y="868655"/>
            <a:ext cx="6777370" cy="4072513"/>
          </a:xfrm>
          <a:prstGeom prst="rect">
            <a:avLst/>
          </a:prstGeom>
          <a:noFill/>
          <a:ln cap="flat">
            <a:noFill/>
          </a:ln>
        </p:spPr>
        <p:txBody>
          <a:bodyPr vert="horz" wrap="square" lIns="68580" tIns="34290" rIns="68580" bIns="34290" anchor="ctr" anchorCtr="1" compatLnSpc="1">
            <a:normAutofit/>
          </a:bodyPr>
          <a:lstStyle/>
          <a:p>
            <a:pPr lvl="0" algn="ctr">
              <a:lnSpc>
                <a:spcPct val="90000"/>
              </a:lnSpc>
              <a:defRPr sz="1800" b="0" i="0" u="none" strike="noStrike" kern="0" cap="none" spc="0" baseline="0">
                <a:solidFill>
                  <a:srgbClr val="000000"/>
                </a:solidFill>
                <a:uFillTx/>
              </a:defRPr>
            </a:pPr>
            <a:r>
              <a:rPr lang="en-US" sz="4800" b="1" dirty="0">
                <a:solidFill>
                  <a:srgbClr val="000000"/>
                </a:solidFill>
                <a:latin typeface="Century Gothic" pitchFamily="34"/>
              </a:rPr>
              <a:t>XCET Online Science Leaders Meeting</a:t>
            </a:r>
            <a:endParaRPr lang="en-GB" sz="4800" b="1" dirty="0">
              <a:solidFill>
                <a:srgbClr val="000000"/>
              </a:solidFill>
              <a:latin typeface="Century Gothic" pitchFamily="34"/>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FCA4954-A2ED-4BC3-A2F8-40C4994E1EC0}"/>
              </a:ext>
            </a:extLst>
          </p:cNvPr>
          <p:cNvSpPr/>
          <p:nvPr/>
        </p:nvSpPr>
        <p:spPr>
          <a:xfrm>
            <a:off x="467544" y="0"/>
            <a:ext cx="8496944" cy="59492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600" b="1" dirty="0">
              <a:solidFill>
                <a:schemeClr val="tx1"/>
              </a:solidFill>
              <a:latin typeface="Century Gothic" panose="020B0502020202020204" pitchFamily="34" charset="0"/>
            </a:endParaRPr>
          </a:p>
        </p:txBody>
      </p:sp>
      <p:sp>
        <p:nvSpPr>
          <p:cNvPr id="3" name="Title 3">
            <a:extLst>
              <a:ext uri="{FF2B5EF4-FFF2-40B4-BE49-F238E27FC236}">
                <a16:creationId xmlns:a16="http://schemas.microsoft.com/office/drawing/2014/main" id="{36405B67-DECA-4D8D-AB6B-E4887F60A8DE}"/>
              </a:ext>
            </a:extLst>
          </p:cNvPr>
          <p:cNvSpPr txBox="1">
            <a:spLocks/>
          </p:cNvSpPr>
          <p:nvPr/>
        </p:nvSpPr>
        <p:spPr>
          <a:xfrm>
            <a:off x="789756" y="44624"/>
            <a:ext cx="7886700" cy="994172"/>
          </a:xfrm>
          <a:prstGeom prst="rect">
            <a:avLst/>
          </a:prstGeom>
        </p:spPr>
        <p:txBody>
          <a:bodyPr>
            <a:normAutofit/>
          </a:bodyPr>
          <a:lstStyle>
            <a:lvl1pPr marL="0" marR="0" lvl="0" indent="0" algn="l" defTabSz="685800" rtl="0" fontAlgn="auto" hangingPunct="1">
              <a:lnSpc>
                <a:spcPct val="90000"/>
              </a:lnSpc>
              <a:spcBef>
                <a:spcPts val="0"/>
              </a:spcBef>
              <a:spcAft>
                <a:spcPts val="0"/>
              </a:spcAft>
              <a:buNone/>
              <a:tabLst/>
              <a:defRPr lang="en-US" sz="3300" b="0" i="0" u="none" strike="noStrike" kern="1200" cap="none" spc="0" baseline="0">
                <a:solidFill>
                  <a:srgbClr val="000000"/>
                </a:solidFill>
                <a:uFillTx/>
                <a:latin typeface="Calibri Light"/>
              </a:defRPr>
            </a:lvl1pPr>
          </a:lstStyle>
          <a:p>
            <a:pPr algn="ctr"/>
            <a:endParaRPr lang="en-GB" b="1" dirty="0">
              <a:latin typeface="Century Gothic" panose="020B0502020202020204" pitchFamily="34" charset="0"/>
            </a:endParaRPr>
          </a:p>
        </p:txBody>
      </p:sp>
      <p:sp>
        <p:nvSpPr>
          <p:cNvPr id="4" name="Content Placeholder 2">
            <a:extLst>
              <a:ext uri="{FF2B5EF4-FFF2-40B4-BE49-F238E27FC236}">
                <a16:creationId xmlns:a16="http://schemas.microsoft.com/office/drawing/2014/main" id="{84E70B4A-5651-41C7-98DF-1A5C62C94688}"/>
              </a:ext>
            </a:extLst>
          </p:cNvPr>
          <p:cNvSpPr txBox="1">
            <a:spLocks/>
          </p:cNvSpPr>
          <p:nvPr/>
        </p:nvSpPr>
        <p:spPr>
          <a:xfrm>
            <a:off x="433633" y="0"/>
            <a:ext cx="8710367" cy="6525344"/>
          </a:xfrm>
          <a:prstGeom prst="rect">
            <a:avLst/>
          </a:prstGeom>
        </p:spPr>
        <p:txBody>
          <a:bodyPr>
            <a:normAutofit fontScale="92500" lnSpcReduction="10000"/>
          </a:bodyPr>
          <a:lstStyle>
            <a:lvl1pPr marL="171450" marR="0" lvl="0" indent="-171450" algn="l" defTabSz="685800" rtl="0" fontAlgn="auto" hangingPunct="1">
              <a:lnSpc>
                <a:spcPct val="90000"/>
              </a:lnSpc>
              <a:spcBef>
                <a:spcPts val="750"/>
              </a:spcBef>
              <a:spcAft>
                <a:spcPts val="0"/>
              </a:spcAft>
              <a:buSzPct val="100000"/>
              <a:buFont typeface="Arial" pitchFamily="34"/>
              <a:buChar char="•"/>
              <a:tabLst/>
              <a:defRPr lang="en-US" sz="2100" b="0" i="0" u="none" strike="noStrike" kern="1200" cap="none" spc="0" baseline="0">
                <a:solidFill>
                  <a:srgbClr val="000000"/>
                </a:solidFill>
                <a:uFillTx/>
                <a:latin typeface="Calibri"/>
              </a:defRPr>
            </a:lvl1pPr>
            <a:lvl2pPr marL="514350" marR="0" lvl="1" indent="-171450" algn="l" defTabSz="685800" rtl="0" fontAlgn="auto" hangingPunct="1">
              <a:lnSpc>
                <a:spcPct val="90000"/>
              </a:lnSpc>
              <a:spcBef>
                <a:spcPts val="375"/>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2pPr>
            <a:lvl3pPr marL="857250" marR="0" lvl="2" indent="-171450" algn="l" defTabSz="685800" rtl="0" fontAlgn="auto" hangingPunct="1">
              <a:lnSpc>
                <a:spcPct val="90000"/>
              </a:lnSpc>
              <a:spcBef>
                <a:spcPts val="375"/>
              </a:spcBef>
              <a:spcAft>
                <a:spcPts val="0"/>
              </a:spcAft>
              <a:buSzPct val="100000"/>
              <a:buFont typeface="Arial" pitchFamily="34"/>
              <a:buChar char="•"/>
              <a:tabLst/>
              <a:defRPr lang="en-US" sz="1500" b="0" i="0" u="none" strike="noStrike" kern="1200" cap="none" spc="0" baseline="0">
                <a:solidFill>
                  <a:srgbClr val="000000"/>
                </a:solidFill>
                <a:uFillTx/>
                <a:latin typeface="Calibri"/>
              </a:defRPr>
            </a:lvl3pPr>
            <a:lvl4pPr marL="1200150" marR="0" lvl="3" indent="-171450" algn="l" defTabSz="685800" rtl="0" fontAlgn="auto" hangingPunct="1">
              <a:lnSpc>
                <a:spcPct val="90000"/>
              </a:lnSpc>
              <a:spcBef>
                <a:spcPts val="375"/>
              </a:spcBef>
              <a:spcAft>
                <a:spcPts val="0"/>
              </a:spcAft>
              <a:buSzPct val="100000"/>
              <a:buFont typeface="Arial" pitchFamily="34"/>
              <a:buChar char="•"/>
              <a:tabLst/>
              <a:defRPr lang="en-US" sz="1350" b="0" i="0" u="none" strike="noStrike" kern="1200" cap="none" spc="0" baseline="0">
                <a:solidFill>
                  <a:srgbClr val="000000"/>
                </a:solidFill>
                <a:uFillTx/>
                <a:latin typeface="Calibri"/>
              </a:defRPr>
            </a:lvl4pPr>
            <a:lvl5pPr marL="1543050" marR="0" lvl="4" indent="-171450" algn="l" defTabSz="685800" rtl="0" fontAlgn="auto" hangingPunct="1">
              <a:lnSpc>
                <a:spcPct val="90000"/>
              </a:lnSpc>
              <a:spcBef>
                <a:spcPts val="375"/>
              </a:spcBef>
              <a:spcAft>
                <a:spcPts val="0"/>
              </a:spcAft>
              <a:buSzPct val="100000"/>
              <a:buFont typeface="Arial" pitchFamily="34"/>
              <a:buChar char="•"/>
              <a:tabLst/>
              <a:defRPr lang="en-US" sz="1350" b="0" i="0" u="none" strike="noStrike" kern="1200" cap="none" spc="0" baseline="0">
                <a:solidFill>
                  <a:srgbClr val="000000"/>
                </a:solidFill>
                <a:uFillTx/>
                <a:latin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4000" b="1" dirty="0">
                <a:latin typeface="Century Gothic" panose="020B0502020202020204" pitchFamily="34" charset="0"/>
              </a:rPr>
              <a:t>The new normal…</a:t>
            </a:r>
          </a:p>
          <a:p>
            <a:r>
              <a:rPr lang="en-US" sz="4000" b="1" dirty="0">
                <a:latin typeface="Century Gothic" panose="020B0502020202020204" pitchFamily="34" charset="0"/>
              </a:rPr>
              <a:t>Mitigation phase</a:t>
            </a:r>
          </a:p>
          <a:p>
            <a:pPr lvl="1"/>
            <a:r>
              <a:rPr lang="en-US" sz="3600" b="1" dirty="0" err="1">
                <a:latin typeface="Century Gothic" panose="020B0502020202020204" pitchFamily="34" charset="0"/>
              </a:rPr>
              <a:t>Explorify</a:t>
            </a:r>
            <a:r>
              <a:rPr lang="en-US" sz="3600" b="1" dirty="0">
                <a:latin typeface="Century Gothic" panose="020B0502020202020204" pitchFamily="34" charset="0"/>
              </a:rPr>
              <a:t> </a:t>
            </a:r>
          </a:p>
          <a:p>
            <a:pPr lvl="1"/>
            <a:r>
              <a:rPr lang="en-US" sz="3600" dirty="0">
                <a:latin typeface="Century Gothic" panose="020B0502020202020204" pitchFamily="34" charset="0"/>
              </a:rPr>
              <a:t>BBC Bitesize Daily Lessons, </a:t>
            </a:r>
            <a:r>
              <a:rPr lang="en-US" sz="3600" dirty="0">
                <a:latin typeface="Century Gothic" panose="020B0502020202020204" pitchFamily="34" charset="0"/>
                <a:hlinkClick r:id="rId2"/>
              </a:rPr>
              <a:t>https://www.bbc.co.uk/bitesize/dailylessons</a:t>
            </a:r>
            <a:r>
              <a:rPr lang="en-US" sz="3600" dirty="0">
                <a:latin typeface="Century Gothic" panose="020B0502020202020204" pitchFamily="34" charset="0"/>
              </a:rPr>
              <a:t> </a:t>
            </a:r>
          </a:p>
          <a:p>
            <a:pPr lvl="1"/>
            <a:r>
              <a:rPr lang="en-US" sz="3600" dirty="0">
                <a:latin typeface="Century Gothic" panose="020B0502020202020204" pitchFamily="34" charset="0"/>
              </a:rPr>
              <a:t>BBC Terrific Scientific, </a:t>
            </a:r>
            <a:r>
              <a:rPr lang="en-US" sz="3600" dirty="0">
                <a:latin typeface="Century Gothic" panose="020B0502020202020204" pitchFamily="34" charset="0"/>
                <a:hlinkClick r:id="rId3"/>
              </a:rPr>
              <a:t>https://www.bbc.co.uk/teach/terrific-scientific</a:t>
            </a:r>
            <a:r>
              <a:rPr lang="en-US" sz="3600" dirty="0">
                <a:latin typeface="Century Gothic" panose="020B0502020202020204" pitchFamily="34" charset="0"/>
              </a:rPr>
              <a:t> </a:t>
            </a:r>
          </a:p>
          <a:p>
            <a:pPr lvl="1"/>
            <a:r>
              <a:rPr lang="en-US" sz="3600" dirty="0">
                <a:latin typeface="Century Gothic" panose="020B0502020202020204" pitchFamily="34" charset="0"/>
              </a:rPr>
              <a:t>Colorado </a:t>
            </a:r>
            <a:r>
              <a:rPr lang="en-US" sz="3600" dirty="0" err="1">
                <a:latin typeface="Century Gothic" panose="020B0502020202020204" pitchFamily="34" charset="0"/>
              </a:rPr>
              <a:t>Phet</a:t>
            </a:r>
            <a:r>
              <a:rPr lang="en-US" sz="3600" dirty="0">
                <a:latin typeface="Century Gothic" panose="020B0502020202020204" pitchFamily="34" charset="0"/>
              </a:rPr>
              <a:t> simulations, </a:t>
            </a:r>
            <a:r>
              <a:rPr lang="en-US" sz="3600" dirty="0">
                <a:latin typeface="Century Gothic" panose="020B0502020202020204" pitchFamily="34" charset="0"/>
                <a:hlinkClick r:id="rId4"/>
              </a:rPr>
              <a:t>https://phet.colorado.edu/</a:t>
            </a:r>
            <a:r>
              <a:rPr lang="en-US" sz="3600" dirty="0">
                <a:latin typeface="Century Gothic" panose="020B0502020202020204" pitchFamily="34" charset="0"/>
              </a:rPr>
              <a:t> </a:t>
            </a:r>
          </a:p>
          <a:p>
            <a:pPr lvl="1"/>
            <a:r>
              <a:rPr lang="en-US" sz="3600" dirty="0">
                <a:latin typeface="Century Gothic" panose="020B0502020202020204" pitchFamily="34" charset="0"/>
              </a:rPr>
              <a:t>RSC demonstration videos, </a:t>
            </a:r>
            <a:r>
              <a:rPr lang="en-US" sz="3600" dirty="0">
                <a:latin typeface="Century Gothic" panose="020B0502020202020204" pitchFamily="34" charset="0"/>
                <a:hlinkClick r:id="rId5"/>
              </a:rPr>
              <a:t>https://edu.rsc.org/resources/collections/primary-science-demonstrations</a:t>
            </a:r>
            <a:r>
              <a:rPr lang="en-US" sz="3600" dirty="0">
                <a:latin typeface="Century Gothic" panose="020B0502020202020204" pitchFamily="34" charset="0"/>
              </a:rPr>
              <a:t> </a:t>
            </a:r>
          </a:p>
          <a:p>
            <a:pPr lvl="1"/>
            <a:endParaRPr lang="en-GB" dirty="0">
              <a:latin typeface="Century Gothic" panose="020B0502020202020204" pitchFamily="34" charset="0"/>
            </a:endParaRPr>
          </a:p>
          <a:p>
            <a:pPr marL="0" indent="0">
              <a:buFont typeface="Arial" pitchFamily="34"/>
              <a:buNone/>
            </a:pPr>
            <a:endParaRPr lang="en-GB" sz="4050" dirty="0">
              <a:latin typeface="Century Gothic" panose="020B0502020202020204" pitchFamily="34" charset="0"/>
            </a:endParaRPr>
          </a:p>
          <a:p>
            <a:endParaRPr lang="en-GB" sz="4050" dirty="0">
              <a:latin typeface="Century Gothic" panose="020B0502020202020204" pitchFamily="34" charset="0"/>
            </a:endParaRPr>
          </a:p>
          <a:p>
            <a:pPr marL="0" indent="0">
              <a:buFont typeface="Arial" pitchFamily="34"/>
              <a:buNone/>
            </a:pPr>
            <a:endParaRPr lang="en-GB" sz="4050" dirty="0">
              <a:latin typeface="Century Gothic" panose="020B0502020202020204" pitchFamily="34" charset="0"/>
            </a:endParaRPr>
          </a:p>
        </p:txBody>
      </p:sp>
    </p:spTree>
    <p:extLst>
      <p:ext uri="{BB962C8B-B14F-4D97-AF65-F5344CB8AC3E}">
        <p14:creationId xmlns:p14="http://schemas.microsoft.com/office/powerpoint/2010/main" val="4100097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FCA4954-A2ED-4BC3-A2F8-40C4994E1EC0}"/>
              </a:ext>
            </a:extLst>
          </p:cNvPr>
          <p:cNvSpPr/>
          <p:nvPr/>
        </p:nvSpPr>
        <p:spPr>
          <a:xfrm>
            <a:off x="467544" y="0"/>
            <a:ext cx="8496944" cy="59492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600" b="1" dirty="0">
              <a:solidFill>
                <a:schemeClr val="tx1"/>
              </a:solidFill>
              <a:latin typeface="Century Gothic" panose="020B0502020202020204" pitchFamily="34" charset="0"/>
            </a:endParaRPr>
          </a:p>
        </p:txBody>
      </p:sp>
      <p:sp>
        <p:nvSpPr>
          <p:cNvPr id="3" name="Title 3">
            <a:extLst>
              <a:ext uri="{FF2B5EF4-FFF2-40B4-BE49-F238E27FC236}">
                <a16:creationId xmlns:a16="http://schemas.microsoft.com/office/drawing/2014/main" id="{36405B67-DECA-4D8D-AB6B-E4887F60A8DE}"/>
              </a:ext>
            </a:extLst>
          </p:cNvPr>
          <p:cNvSpPr txBox="1">
            <a:spLocks/>
          </p:cNvSpPr>
          <p:nvPr/>
        </p:nvSpPr>
        <p:spPr>
          <a:xfrm>
            <a:off x="789756" y="44624"/>
            <a:ext cx="7886700" cy="994172"/>
          </a:xfrm>
          <a:prstGeom prst="rect">
            <a:avLst/>
          </a:prstGeom>
        </p:spPr>
        <p:txBody>
          <a:bodyPr>
            <a:normAutofit/>
          </a:bodyPr>
          <a:lstStyle>
            <a:lvl1pPr marL="0" marR="0" lvl="0" indent="0" algn="l" defTabSz="685800" rtl="0" fontAlgn="auto" hangingPunct="1">
              <a:lnSpc>
                <a:spcPct val="90000"/>
              </a:lnSpc>
              <a:spcBef>
                <a:spcPts val="0"/>
              </a:spcBef>
              <a:spcAft>
                <a:spcPts val="0"/>
              </a:spcAft>
              <a:buNone/>
              <a:tabLst/>
              <a:defRPr lang="en-US" sz="3300" b="0" i="0" u="none" strike="noStrike" kern="1200" cap="none" spc="0" baseline="0">
                <a:solidFill>
                  <a:srgbClr val="000000"/>
                </a:solidFill>
                <a:uFillTx/>
                <a:latin typeface="Calibri Light"/>
              </a:defRPr>
            </a:lvl1pPr>
          </a:lstStyle>
          <a:p>
            <a:pPr algn="ctr"/>
            <a:endParaRPr lang="en-GB" b="1" dirty="0">
              <a:latin typeface="Century Gothic" panose="020B0502020202020204" pitchFamily="34" charset="0"/>
            </a:endParaRPr>
          </a:p>
        </p:txBody>
      </p:sp>
      <p:sp>
        <p:nvSpPr>
          <p:cNvPr id="4" name="Content Placeholder 2">
            <a:extLst>
              <a:ext uri="{FF2B5EF4-FFF2-40B4-BE49-F238E27FC236}">
                <a16:creationId xmlns:a16="http://schemas.microsoft.com/office/drawing/2014/main" id="{84E70B4A-5651-41C7-98DF-1A5C62C94688}"/>
              </a:ext>
            </a:extLst>
          </p:cNvPr>
          <p:cNvSpPr txBox="1">
            <a:spLocks/>
          </p:cNvSpPr>
          <p:nvPr/>
        </p:nvSpPr>
        <p:spPr>
          <a:xfrm>
            <a:off x="433633" y="0"/>
            <a:ext cx="8710367" cy="6525344"/>
          </a:xfrm>
          <a:prstGeom prst="rect">
            <a:avLst/>
          </a:prstGeom>
        </p:spPr>
        <p:txBody>
          <a:bodyPr>
            <a:normAutofit/>
          </a:bodyPr>
          <a:lstStyle>
            <a:lvl1pPr marL="171450" marR="0" lvl="0" indent="-171450" algn="l" defTabSz="685800" rtl="0" fontAlgn="auto" hangingPunct="1">
              <a:lnSpc>
                <a:spcPct val="90000"/>
              </a:lnSpc>
              <a:spcBef>
                <a:spcPts val="750"/>
              </a:spcBef>
              <a:spcAft>
                <a:spcPts val="0"/>
              </a:spcAft>
              <a:buSzPct val="100000"/>
              <a:buFont typeface="Arial" pitchFamily="34"/>
              <a:buChar char="•"/>
              <a:tabLst/>
              <a:defRPr lang="en-US" sz="2100" b="0" i="0" u="none" strike="noStrike" kern="1200" cap="none" spc="0" baseline="0">
                <a:solidFill>
                  <a:srgbClr val="000000"/>
                </a:solidFill>
                <a:uFillTx/>
                <a:latin typeface="Calibri"/>
              </a:defRPr>
            </a:lvl1pPr>
            <a:lvl2pPr marL="514350" marR="0" lvl="1" indent="-171450" algn="l" defTabSz="685800" rtl="0" fontAlgn="auto" hangingPunct="1">
              <a:lnSpc>
                <a:spcPct val="90000"/>
              </a:lnSpc>
              <a:spcBef>
                <a:spcPts val="375"/>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2pPr>
            <a:lvl3pPr marL="857250" marR="0" lvl="2" indent="-171450" algn="l" defTabSz="685800" rtl="0" fontAlgn="auto" hangingPunct="1">
              <a:lnSpc>
                <a:spcPct val="90000"/>
              </a:lnSpc>
              <a:spcBef>
                <a:spcPts val="375"/>
              </a:spcBef>
              <a:spcAft>
                <a:spcPts val="0"/>
              </a:spcAft>
              <a:buSzPct val="100000"/>
              <a:buFont typeface="Arial" pitchFamily="34"/>
              <a:buChar char="•"/>
              <a:tabLst/>
              <a:defRPr lang="en-US" sz="1500" b="0" i="0" u="none" strike="noStrike" kern="1200" cap="none" spc="0" baseline="0">
                <a:solidFill>
                  <a:srgbClr val="000000"/>
                </a:solidFill>
                <a:uFillTx/>
                <a:latin typeface="Calibri"/>
              </a:defRPr>
            </a:lvl3pPr>
            <a:lvl4pPr marL="1200150" marR="0" lvl="3" indent="-171450" algn="l" defTabSz="685800" rtl="0" fontAlgn="auto" hangingPunct="1">
              <a:lnSpc>
                <a:spcPct val="90000"/>
              </a:lnSpc>
              <a:spcBef>
                <a:spcPts val="375"/>
              </a:spcBef>
              <a:spcAft>
                <a:spcPts val="0"/>
              </a:spcAft>
              <a:buSzPct val="100000"/>
              <a:buFont typeface="Arial" pitchFamily="34"/>
              <a:buChar char="•"/>
              <a:tabLst/>
              <a:defRPr lang="en-US" sz="1350" b="0" i="0" u="none" strike="noStrike" kern="1200" cap="none" spc="0" baseline="0">
                <a:solidFill>
                  <a:srgbClr val="000000"/>
                </a:solidFill>
                <a:uFillTx/>
                <a:latin typeface="Calibri"/>
              </a:defRPr>
            </a:lvl4pPr>
            <a:lvl5pPr marL="1543050" marR="0" lvl="4" indent="-171450" algn="l" defTabSz="685800" rtl="0" fontAlgn="auto" hangingPunct="1">
              <a:lnSpc>
                <a:spcPct val="90000"/>
              </a:lnSpc>
              <a:spcBef>
                <a:spcPts val="375"/>
              </a:spcBef>
              <a:spcAft>
                <a:spcPts val="0"/>
              </a:spcAft>
              <a:buSzPct val="100000"/>
              <a:buFont typeface="Arial" pitchFamily="34"/>
              <a:buChar char="•"/>
              <a:tabLst/>
              <a:defRPr lang="en-US" sz="1350" b="0" i="0" u="none" strike="noStrike" kern="1200" cap="none" spc="0" baseline="0">
                <a:solidFill>
                  <a:srgbClr val="000000"/>
                </a:solidFill>
                <a:uFillTx/>
                <a:latin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4000" b="1" dirty="0">
                <a:latin typeface="Century Gothic" panose="020B0502020202020204" pitchFamily="34" charset="0"/>
              </a:rPr>
              <a:t>The new normal…</a:t>
            </a:r>
          </a:p>
          <a:p>
            <a:pPr marL="0" lvl="0" indent="0" defTabSz="914400">
              <a:lnSpc>
                <a:spcPct val="70000"/>
              </a:lnSpc>
              <a:spcBef>
                <a:spcPts val="1000"/>
              </a:spcBef>
              <a:buNone/>
              <a:defRPr sz="500" b="0" i="0" u="none" strike="noStrike" kern="0" cap="none" spc="0" baseline="0">
                <a:solidFill>
                  <a:srgbClr val="000000"/>
                </a:solidFill>
                <a:uFillTx/>
              </a:defRPr>
            </a:pPr>
            <a:r>
              <a:rPr lang="en-US" sz="2400" b="1" kern="0" dirty="0">
                <a:latin typeface="Century Gothic" pitchFamily="34"/>
              </a:rPr>
              <a:t>Working scientifically</a:t>
            </a:r>
          </a:p>
          <a:p>
            <a:pPr marL="0" lvl="0" indent="0" defTabSz="914400">
              <a:lnSpc>
                <a:spcPct val="70000"/>
              </a:lnSpc>
              <a:spcBef>
                <a:spcPts val="1000"/>
              </a:spcBef>
              <a:buNone/>
              <a:defRPr sz="500" b="0" i="0" u="none" strike="noStrike" kern="0" cap="none" spc="0" baseline="0">
                <a:solidFill>
                  <a:srgbClr val="000000"/>
                </a:solidFill>
                <a:uFillTx/>
              </a:defRPr>
            </a:pPr>
            <a:r>
              <a:rPr lang="en-US" sz="1600" kern="0" dirty="0">
                <a:latin typeface="Century Gothic" pitchFamily="34"/>
              </a:rPr>
              <a:t>During years 3 and 4, pupils should be taught to use the following practical scientific methods, processes and skills through the teaching of the </a:t>
            </a:r>
            <a:r>
              <a:rPr lang="en-US" sz="1600" kern="0" dirty="0" err="1">
                <a:latin typeface="Century Gothic" pitchFamily="34"/>
              </a:rPr>
              <a:t>programme</a:t>
            </a:r>
            <a:r>
              <a:rPr lang="en-US" sz="1600" kern="0" dirty="0">
                <a:latin typeface="Century Gothic" pitchFamily="34"/>
              </a:rPr>
              <a:t> of study content:</a:t>
            </a:r>
          </a:p>
          <a:p>
            <a:pPr marL="285750" lvl="0" indent="-285750" defTabSz="914400">
              <a:lnSpc>
                <a:spcPct val="70000"/>
              </a:lnSpc>
              <a:spcBef>
                <a:spcPts val="1000"/>
              </a:spcBef>
              <a:defRPr sz="500" b="0" i="0" u="none" strike="noStrike" kern="0" cap="none" spc="0" baseline="0">
                <a:solidFill>
                  <a:srgbClr val="000000"/>
                </a:solidFill>
                <a:uFillTx/>
              </a:defRPr>
            </a:pPr>
            <a:r>
              <a:rPr lang="en-US" sz="1600" b="1" kern="0" dirty="0">
                <a:solidFill>
                  <a:srgbClr val="FF0000"/>
                </a:solidFill>
                <a:latin typeface="Century Gothic" pitchFamily="34"/>
              </a:rPr>
              <a:t>asking relevant questions and using different types of scientific enquiries to answer them</a:t>
            </a:r>
          </a:p>
          <a:p>
            <a:pPr marL="285750" lvl="0" indent="-285750" defTabSz="914400">
              <a:lnSpc>
                <a:spcPct val="70000"/>
              </a:lnSpc>
              <a:spcBef>
                <a:spcPts val="1000"/>
              </a:spcBef>
              <a:defRPr sz="500" b="0" i="0" u="none" strike="noStrike" kern="0" cap="none" spc="0" baseline="0">
                <a:solidFill>
                  <a:srgbClr val="000000"/>
                </a:solidFill>
                <a:uFillTx/>
              </a:defRPr>
            </a:pPr>
            <a:r>
              <a:rPr lang="en-US" sz="1600" b="1" kern="0" dirty="0">
                <a:solidFill>
                  <a:srgbClr val="FF0000"/>
                </a:solidFill>
                <a:latin typeface="Century Gothic" pitchFamily="34"/>
              </a:rPr>
              <a:t>setting up simple practical enquiries, comparative and fair tests</a:t>
            </a:r>
          </a:p>
          <a:p>
            <a:pPr marL="285750" lvl="0" indent="-285750" defTabSz="914400">
              <a:lnSpc>
                <a:spcPct val="70000"/>
              </a:lnSpc>
              <a:spcBef>
                <a:spcPts val="1000"/>
              </a:spcBef>
              <a:defRPr sz="500" b="0" i="0" u="none" strike="noStrike" kern="0" cap="none" spc="0" baseline="0">
                <a:solidFill>
                  <a:srgbClr val="000000"/>
                </a:solidFill>
                <a:uFillTx/>
              </a:defRPr>
            </a:pPr>
            <a:r>
              <a:rPr lang="en-US" sz="1600" kern="0" dirty="0">
                <a:latin typeface="Century Gothic" pitchFamily="34"/>
              </a:rPr>
              <a:t>making systematic and careful observations and, where appropriate, taking accurate measurements using standard units, using a range of equipment, including thermometers and data loggers</a:t>
            </a:r>
          </a:p>
          <a:p>
            <a:pPr marL="285750" lvl="0" indent="-285750" defTabSz="914400">
              <a:lnSpc>
                <a:spcPct val="70000"/>
              </a:lnSpc>
              <a:spcBef>
                <a:spcPts val="1000"/>
              </a:spcBef>
              <a:defRPr sz="500" b="0" i="0" u="none" strike="noStrike" kern="0" cap="none" spc="0" baseline="0">
                <a:solidFill>
                  <a:srgbClr val="000000"/>
                </a:solidFill>
                <a:uFillTx/>
              </a:defRPr>
            </a:pPr>
            <a:r>
              <a:rPr lang="en-US" sz="1600" kern="0" dirty="0">
                <a:latin typeface="Century Gothic" pitchFamily="34"/>
              </a:rPr>
              <a:t>gathering, recording, classifying and </a:t>
            </a:r>
            <a:r>
              <a:rPr lang="en-US" sz="1600" b="1" kern="0" dirty="0">
                <a:solidFill>
                  <a:srgbClr val="FF0000"/>
                </a:solidFill>
                <a:latin typeface="Century Gothic" pitchFamily="34"/>
              </a:rPr>
              <a:t>presenting data in a variety of ways to help in answering questions</a:t>
            </a:r>
          </a:p>
          <a:p>
            <a:pPr marL="285750" lvl="0" indent="-285750" defTabSz="914400">
              <a:lnSpc>
                <a:spcPct val="70000"/>
              </a:lnSpc>
              <a:spcBef>
                <a:spcPts val="1000"/>
              </a:spcBef>
              <a:defRPr sz="500" b="0" i="0" u="none" strike="noStrike" kern="0" cap="none" spc="0" baseline="0">
                <a:solidFill>
                  <a:srgbClr val="000000"/>
                </a:solidFill>
                <a:uFillTx/>
              </a:defRPr>
            </a:pPr>
            <a:r>
              <a:rPr lang="en-US" sz="1600" kern="0" dirty="0">
                <a:latin typeface="Century Gothic" pitchFamily="34"/>
              </a:rPr>
              <a:t>recording findings using simple scientific language, drawings, labelled diagrams, keys, </a:t>
            </a:r>
            <a:r>
              <a:rPr lang="en-US" sz="1600" b="1" kern="0" dirty="0">
                <a:solidFill>
                  <a:srgbClr val="FF0000"/>
                </a:solidFill>
                <a:latin typeface="Century Gothic" pitchFamily="34"/>
              </a:rPr>
              <a:t>bar charts, </a:t>
            </a:r>
            <a:r>
              <a:rPr lang="en-US" sz="1600" kern="0" dirty="0">
                <a:latin typeface="Century Gothic" pitchFamily="34"/>
              </a:rPr>
              <a:t>and tables</a:t>
            </a:r>
          </a:p>
          <a:p>
            <a:pPr marL="285750" lvl="0" indent="-285750" defTabSz="914400">
              <a:lnSpc>
                <a:spcPct val="70000"/>
              </a:lnSpc>
              <a:spcBef>
                <a:spcPts val="1000"/>
              </a:spcBef>
              <a:defRPr sz="500" b="0" i="0" u="none" strike="noStrike" kern="0" cap="none" spc="0" baseline="0">
                <a:solidFill>
                  <a:srgbClr val="000000"/>
                </a:solidFill>
                <a:uFillTx/>
              </a:defRPr>
            </a:pPr>
            <a:r>
              <a:rPr lang="en-US" sz="1600" b="1" kern="0" dirty="0">
                <a:solidFill>
                  <a:srgbClr val="FF0000"/>
                </a:solidFill>
                <a:latin typeface="Century Gothic" pitchFamily="34"/>
              </a:rPr>
              <a:t>reporting on findings from enquiries, including oral and written explanations, displays or presentations of results and conclusions</a:t>
            </a:r>
          </a:p>
          <a:p>
            <a:pPr marL="285750" lvl="0" indent="-285750" defTabSz="914400">
              <a:lnSpc>
                <a:spcPct val="70000"/>
              </a:lnSpc>
              <a:spcBef>
                <a:spcPts val="1000"/>
              </a:spcBef>
              <a:defRPr sz="500" b="0" i="0" u="none" strike="noStrike" kern="0" cap="none" spc="0" baseline="0">
                <a:solidFill>
                  <a:srgbClr val="000000"/>
                </a:solidFill>
                <a:uFillTx/>
              </a:defRPr>
            </a:pPr>
            <a:r>
              <a:rPr lang="en-US" sz="1600" b="1" kern="0" dirty="0">
                <a:solidFill>
                  <a:srgbClr val="FF0000"/>
                </a:solidFill>
                <a:latin typeface="Century Gothic" pitchFamily="34"/>
              </a:rPr>
              <a:t>using results to draw simple conclusions, make predictions for new values, suggest improvements and raise further questions</a:t>
            </a:r>
          </a:p>
          <a:p>
            <a:pPr marL="285750" lvl="0" indent="-285750" defTabSz="914400">
              <a:lnSpc>
                <a:spcPct val="70000"/>
              </a:lnSpc>
              <a:spcBef>
                <a:spcPts val="1000"/>
              </a:spcBef>
              <a:defRPr sz="500" b="0" i="0" u="none" strike="noStrike" kern="0" cap="none" spc="0" baseline="0">
                <a:solidFill>
                  <a:srgbClr val="000000"/>
                </a:solidFill>
                <a:uFillTx/>
              </a:defRPr>
            </a:pPr>
            <a:r>
              <a:rPr lang="en-US" sz="1600" b="1" kern="0" dirty="0">
                <a:solidFill>
                  <a:srgbClr val="FF0000"/>
                </a:solidFill>
                <a:latin typeface="Century Gothic" pitchFamily="34"/>
              </a:rPr>
              <a:t>identifying differences, similarities or changes related to simple scientific ideas and processes</a:t>
            </a:r>
          </a:p>
          <a:p>
            <a:pPr marL="285750" lvl="0" indent="-285750" defTabSz="914400">
              <a:lnSpc>
                <a:spcPct val="70000"/>
              </a:lnSpc>
              <a:spcBef>
                <a:spcPts val="1000"/>
              </a:spcBef>
              <a:defRPr sz="500" b="0" i="0" u="none" strike="noStrike" kern="0" cap="none" spc="0" baseline="0">
                <a:solidFill>
                  <a:srgbClr val="000000"/>
                </a:solidFill>
                <a:uFillTx/>
              </a:defRPr>
            </a:pPr>
            <a:r>
              <a:rPr lang="en-US" sz="1600" b="1" kern="0" dirty="0">
                <a:solidFill>
                  <a:srgbClr val="FF0000"/>
                </a:solidFill>
                <a:latin typeface="Century Gothic" pitchFamily="34"/>
              </a:rPr>
              <a:t>using straightforward scientific evidence to answer questions or to support their findings.</a:t>
            </a:r>
          </a:p>
          <a:p>
            <a:endParaRPr lang="en-GB" dirty="0">
              <a:latin typeface="Century Gothic" panose="020B0502020202020204" pitchFamily="34" charset="0"/>
            </a:endParaRPr>
          </a:p>
          <a:p>
            <a:pPr marL="0" indent="0">
              <a:buFont typeface="Arial" pitchFamily="34"/>
              <a:buNone/>
            </a:pPr>
            <a:endParaRPr lang="en-GB" sz="4050" dirty="0">
              <a:latin typeface="Century Gothic" panose="020B0502020202020204" pitchFamily="34" charset="0"/>
            </a:endParaRPr>
          </a:p>
          <a:p>
            <a:endParaRPr lang="en-GB" sz="4050" dirty="0">
              <a:latin typeface="Century Gothic" panose="020B0502020202020204" pitchFamily="34" charset="0"/>
            </a:endParaRPr>
          </a:p>
          <a:p>
            <a:pPr marL="0" indent="0">
              <a:buFont typeface="Arial" pitchFamily="34"/>
              <a:buNone/>
            </a:pPr>
            <a:endParaRPr lang="en-GB" sz="4050" dirty="0">
              <a:latin typeface="Century Gothic" panose="020B0502020202020204" pitchFamily="34" charset="0"/>
            </a:endParaRPr>
          </a:p>
        </p:txBody>
      </p:sp>
    </p:spTree>
    <p:extLst>
      <p:ext uri="{BB962C8B-B14F-4D97-AF65-F5344CB8AC3E}">
        <p14:creationId xmlns:p14="http://schemas.microsoft.com/office/powerpoint/2010/main" val="1655386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FCA4954-A2ED-4BC3-A2F8-40C4994E1EC0}"/>
              </a:ext>
            </a:extLst>
          </p:cNvPr>
          <p:cNvSpPr/>
          <p:nvPr/>
        </p:nvSpPr>
        <p:spPr>
          <a:xfrm>
            <a:off x="467544" y="0"/>
            <a:ext cx="8496944" cy="59492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600" b="1" dirty="0">
              <a:solidFill>
                <a:schemeClr val="tx1"/>
              </a:solidFill>
              <a:latin typeface="Century Gothic" panose="020B0502020202020204" pitchFamily="34" charset="0"/>
            </a:endParaRPr>
          </a:p>
        </p:txBody>
      </p:sp>
      <p:sp>
        <p:nvSpPr>
          <p:cNvPr id="3" name="Title 3">
            <a:extLst>
              <a:ext uri="{FF2B5EF4-FFF2-40B4-BE49-F238E27FC236}">
                <a16:creationId xmlns:a16="http://schemas.microsoft.com/office/drawing/2014/main" id="{36405B67-DECA-4D8D-AB6B-E4887F60A8DE}"/>
              </a:ext>
            </a:extLst>
          </p:cNvPr>
          <p:cNvSpPr txBox="1">
            <a:spLocks/>
          </p:cNvSpPr>
          <p:nvPr/>
        </p:nvSpPr>
        <p:spPr>
          <a:xfrm>
            <a:off x="789756" y="44624"/>
            <a:ext cx="7886700" cy="994172"/>
          </a:xfrm>
          <a:prstGeom prst="rect">
            <a:avLst/>
          </a:prstGeom>
        </p:spPr>
        <p:txBody>
          <a:bodyPr>
            <a:normAutofit/>
          </a:bodyPr>
          <a:lstStyle>
            <a:lvl1pPr marL="0" marR="0" lvl="0" indent="0" algn="l" defTabSz="685800" rtl="0" fontAlgn="auto" hangingPunct="1">
              <a:lnSpc>
                <a:spcPct val="90000"/>
              </a:lnSpc>
              <a:spcBef>
                <a:spcPts val="0"/>
              </a:spcBef>
              <a:spcAft>
                <a:spcPts val="0"/>
              </a:spcAft>
              <a:buNone/>
              <a:tabLst/>
              <a:defRPr lang="en-US" sz="3300" b="0" i="0" u="none" strike="noStrike" kern="1200" cap="none" spc="0" baseline="0">
                <a:solidFill>
                  <a:srgbClr val="000000"/>
                </a:solidFill>
                <a:uFillTx/>
                <a:latin typeface="Calibri Light"/>
              </a:defRPr>
            </a:lvl1pPr>
          </a:lstStyle>
          <a:p>
            <a:pPr algn="ctr"/>
            <a:endParaRPr lang="en-GB" b="1" dirty="0">
              <a:latin typeface="Century Gothic" panose="020B0502020202020204" pitchFamily="34" charset="0"/>
            </a:endParaRPr>
          </a:p>
        </p:txBody>
      </p:sp>
      <p:sp>
        <p:nvSpPr>
          <p:cNvPr id="4" name="Content Placeholder 2">
            <a:extLst>
              <a:ext uri="{FF2B5EF4-FFF2-40B4-BE49-F238E27FC236}">
                <a16:creationId xmlns:a16="http://schemas.microsoft.com/office/drawing/2014/main" id="{84E70B4A-5651-41C7-98DF-1A5C62C94688}"/>
              </a:ext>
            </a:extLst>
          </p:cNvPr>
          <p:cNvSpPr txBox="1">
            <a:spLocks/>
          </p:cNvSpPr>
          <p:nvPr/>
        </p:nvSpPr>
        <p:spPr>
          <a:xfrm>
            <a:off x="433633" y="0"/>
            <a:ext cx="8710367" cy="6525344"/>
          </a:xfrm>
          <a:prstGeom prst="rect">
            <a:avLst/>
          </a:prstGeom>
        </p:spPr>
        <p:txBody>
          <a:bodyPr>
            <a:normAutofit/>
          </a:bodyPr>
          <a:lstStyle>
            <a:lvl1pPr marL="171450" marR="0" lvl="0" indent="-171450" algn="l" defTabSz="685800" rtl="0" fontAlgn="auto" hangingPunct="1">
              <a:lnSpc>
                <a:spcPct val="90000"/>
              </a:lnSpc>
              <a:spcBef>
                <a:spcPts val="750"/>
              </a:spcBef>
              <a:spcAft>
                <a:spcPts val="0"/>
              </a:spcAft>
              <a:buSzPct val="100000"/>
              <a:buFont typeface="Arial" pitchFamily="34"/>
              <a:buChar char="•"/>
              <a:tabLst/>
              <a:defRPr lang="en-US" sz="2100" b="0" i="0" u="none" strike="noStrike" kern="1200" cap="none" spc="0" baseline="0">
                <a:solidFill>
                  <a:srgbClr val="000000"/>
                </a:solidFill>
                <a:uFillTx/>
                <a:latin typeface="Calibri"/>
              </a:defRPr>
            </a:lvl1pPr>
            <a:lvl2pPr marL="514350" marR="0" lvl="1" indent="-171450" algn="l" defTabSz="685800" rtl="0" fontAlgn="auto" hangingPunct="1">
              <a:lnSpc>
                <a:spcPct val="90000"/>
              </a:lnSpc>
              <a:spcBef>
                <a:spcPts val="375"/>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2pPr>
            <a:lvl3pPr marL="857250" marR="0" lvl="2" indent="-171450" algn="l" defTabSz="685800" rtl="0" fontAlgn="auto" hangingPunct="1">
              <a:lnSpc>
                <a:spcPct val="90000"/>
              </a:lnSpc>
              <a:spcBef>
                <a:spcPts val="375"/>
              </a:spcBef>
              <a:spcAft>
                <a:spcPts val="0"/>
              </a:spcAft>
              <a:buSzPct val="100000"/>
              <a:buFont typeface="Arial" pitchFamily="34"/>
              <a:buChar char="•"/>
              <a:tabLst/>
              <a:defRPr lang="en-US" sz="1500" b="0" i="0" u="none" strike="noStrike" kern="1200" cap="none" spc="0" baseline="0">
                <a:solidFill>
                  <a:srgbClr val="000000"/>
                </a:solidFill>
                <a:uFillTx/>
                <a:latin typeface="Calibri"/>
              </a:defRPr>
            </a:lvl3pPr>
            <a:lvl4pPr marL="1200150" marR="0" lvl="3" indent="-171450" algn="l" defTabSz="685800" rtl="0" fontAlgn="auto" hangingPunct="1">
              <a:lnSpc>
                <a:spcPct val="90000"/>
              </a:lnSpc>
              <a:spcBef>
                <a:spcPts val="375"/>
              </a:spcBef>
              <a:spcAft>
                <a:spcPts val="0"/>
              </a:spcAft>
              <a:buSzPct val="100000"/>
              <a:buFont typeface="Arial" pitchFamily="34"/>
              <a:buChar char="•"/>
              <a:tabLst/>
              <a:defRPr lang="en-US" sz="1350" b="0" i="0" u="none" strike="noStrike" kern="1200" cap="none" spc="0" baseline="0">
                <a:solidFill>
                  <a:srgbClr val="000000"/>
                </a:solidFill>
                <a:uFillTx/>
                <a:latin typeface="Calibri"/>
              </a:defRPr>
            </a:lvl4pPr>
            <a:lvl5pPr marL="1543050" marR="0" lvl="4" indent="-171450" algn="l" defTabSz="685800" rtl="0" fontAlgn="auto" hangingPunct="1">
              <a:lnSpc>
                <a:spcPct val="90000"/>
              </a:lnSpc>
              <a:spcBef>
                <a:spcPts val="375"/>
              </a:spcBef>
              <a:spcAft>
                <a:spcPts val="0"/>
              </a:spcAft>
              <a:buSzPct val="100000"/>
              <a:buFont typeface="Arial" pitchFamily="34"/>
              <a:buChar char="•"/>
              <a:tabLst/>
              <a:defRPr lang="en-US" sz="1350" b="0" i="0" u="none" strike="noStrike" kern="1200" cap="none" spc="0" baseline="0">
                <a:solidFill>
                  <a:srgbClr val="000000"/>
                </a:solidFill>
                <a:uFillTx/>
                <a:latin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4000" b="1" dirty="0">
                <a:latin typeface="Century Gothic" panose="020B0502020202020204" pitchFamily="34" charset="0"/>
              </a:rPr>
              <a:t>The new normal…</a:t>
            </a:r>
          </a:p>
          <a:p>
            <a:pPr marL="0" lvl="0" indent="0" defTabSz="914400">
              <a:lnSpc>
                <a:spcPct val="70000"/>
              </a:lnSpc>
              <a:spcBef>
                <a:spcPts val="1000"/>
              </a:spcBef>
              <a:buNone/>
              <a:defRPr sz="700" b="0" i="0" u="none" strike="noStrike" kern="0" cap="none" spc="0" baseline="0">
                <a:solidFill>
                  <a:srgbClr val="000000"/>
                </a:solidFill>
                <a:uFillTx/>
              </a:defRPr>
            </a:pPr>
            <a:r>
              <a:rPr lang="en-US" sz="2000" kern="0" dirty="0">
                <a:latin typeface="Century Gothic" pitchFamily="34"/>
              </a:rPr>
              <a:t>During years 5 and 6, pupils should be taught to use the following practical scientific methods, processes and skills through the teaching of the </a:t>
            </a:r>
            <a:r>
              <a:rPr lang="en-US" sz="2000" kern="0" dirty="0" err="1">
                <a:latin typeface="Century Gothic" pitchFamily="34"/>
              </a:rPr>
              <a:t>programme</a:t>
            </a:r>
            <a:r>
              <a:rPr lang="en-US" sz="2000" kern="0" dirty="0">
                <a:latin typeface="Century Gothic" pitchFamily="34"/>
              </a:rPr>
              <a:t> of study content:</a:t>
            </a:r>
          </a:p>
          <a:p>
            <a:pPr marL="342900" lvl="0" indent="-342900" defTabSz="914400">
              <a:lnSpc>
                <a:spcPct val="70000"/>
              </a:lnSpc>
              <a:spcBef>
                <a:spcPts val="1000"/>
              </a:spcBef>
              <a:defRPr sz="700" b="0" i="0" u="none" strike="noStrike" kern="0" cap="none" spc="0" baseline="0">
                <a:solidFill>
                  <a:srgbClr val="000000"/>
                </a:solidFill>
                <a:uFillTx/>
              </a:defRPr>
            </a:pPr>
            <a:r>
              <a:rPr lang="en-US" sz="2000" b="1" kern="0" dirty="0">
                <a:solidFill>
                  <a:srgbClr val="FF0000"/>
                </a:solidFill>
                <a:latin typeface="Century Gothic" pitchFamily="34"/>
              </a:rPr>
              <a:t>planning different types of scientific enquiries to answer questions, including </a:t>
            </a:r>
            <a:r>
              <a:rPr lang="en-US" sz="2000" b="1" kern="0" dirty="0" err="1">
                <a:solidFill>
                  <a:srgbClr val="FF0000"/>
                </a:solidFill>
                <a:latin typeface="Century Gothic" pitchFamily="34"/>
              </a:rPr>
              <a:t>recognising</a:t>
            </a:r>
            <a:r>
              <a:rPr lang="en-US" sz="2000" b="1" kern="0" dirty="0">
                <a:solidFill>
                  <a:srgbClr val="FF0000"/>
                </a:solidFill>
                <a:latin typeface="Century Gothic" pitchFamily="34"/>
              </a:rPr>
              <a:t> and controlling variables where necessary</a:t>
            </a:r>
          </a:p>
          <a:p>
            <a:pPr marL="342900" lvl="0" indent="-342900" defTabSz="914400">
              <a:lnSpc>
                <a:spcPct val="70000"/>
              </a:lnSpc>
              <a:spcBef>
                <a:spcPts val="1000"/>
              </a:spcBef>
              <a:defRPr sz="700" b="0" i="0" u="none" strike="noStrike" kern="0" cap="none" spc="0" baseline="0">
                <a:solidFill>
                  <a:srgbClr val="000000"/>
                </a:solidFill>
                <a:uFillTx/>
              </a:defRPr>
            </a:pPr>
            <a:r>
              <a:rPr lang="en-US" sz="2000" kern="0" dirty="0">
                <a:latin typeface="Century Gothic" pitchFamily="34"/>
              </a:rPr>
              <a:t>taking measurements, using a range of scientific equipment, with increasing accuracy and precision, taking repeat readings when appropriate</a:t>
            </a:r>
          </a:p>
          <a:p>
            <a:pPr marL="342900" lvl="0" indent="-342900" defTabSz="914400">
              <a:lnSpc>
                <a:spcPct val="70000"/>
              </a:lnSpc>
              <a:spcBef>
                <a:spcPts val="1000"/>
              </a:spcBef>
              <a:defRPr sz="700" b="0" i="0" u="none" strike="noStrike" kern="0" cap="none" spc="0" baseline="0">
                <a:solidFill>
                  <a:srgbClr val="000000"/>
                </a:solidFill>
                <a:uFillTx/>
              </a:defRPr>
            </a:pPr>
            <a:r>
              <a:rPr lang="en-US" sz="2000" kern="0" dirty="0">
                <a:latin typeface="Century Gothic" pitchFamily="34"/>
              </a:rPr>
              <a:t>recording data and results of increasing complexity using scientific diagrams and labels, classification keys, tables, </a:t>
            </a:r>
            <a:r>
              <a:rPr lang="en-US" sz="2000" b="1" kern="0" dirty="0">
                <a:solidFill>
                  <a:srgbClr val="FF0000"/>
                </a:solidFill>
                <a:latin typeface="Century Gothic" pitchFamily="34"/>
              </a:rPr>
              <a:t>scatter graphs, bar and line graphs</a:t>
            </a:r>
          </a:p>
          <a:p>
            <a:pPr marL="342900" lvl="0" indent="-342900" defTabSz="914400">
              <a:lnSpc>
                <a:spcPct val="70000"/>
              </a:lnSpc>
              <a:spcBef>
                <a:spcPts val="1000"/>
              </a:spcBef>
              <a:defRPr sz="700" b="0" i="0" u="none" strike="noStrike" kern="0" cap="none" spc="0" baseline="0">
                <a:solidFill>
                  <a:srgbClr val="000000"/>
                </a:solidFill>
                <a:uFillTx/>
              </a:defRPr>
            </a:pPr>
            <a:r>
              <a:rPr lang="en-US" sz="2000" b="1" kern="0" dirty="0">
                <a:solidFill>
                  <a:srgbClr val="FF0000"/>
                </a:solidFill>
                <a:latin typeface="Century Gothic" pitchFamily="34"/>
              </a:rPr>
              <a:t>using test results to make predictions to set up further comparative and fair tests</a:t>
            </a:r>
          </a:p>
          <a:p>
            <a:pPr marL="342900" lvl="0" indent="-342900" defTabSz="914400">
              <a:lnSpc>
                <a:spcPct val="70000"/>
              </a:lnSpc>
              <a:spcBef>
                <a:spcPts val="1000"/>
              </a:spcBef>
              <a:defRPr sz="700" b="0" i="0" u="none" strike="noStrike" kern="0" cap="none" spc="0" baseline="0">
                <a:solidFill>
                  <a:srgbClr val="000000"/>
                </a:solidFill>
                <a:uFillTx/>
              </a:defRPr>
            </a:pPr>
            <a:r>
              <a:rPr lang="en-US" sz="2000" b="1" kern="0" dirty="0">
                <a:solidFill>
                  <a:srgbClr val="FF0000"/>
                </a:solidFill>
                <a:latin typeface="Century Gothic" pitchFamily="34"/>
              </a:rPr>
              <a:t>reporting and presenting findings from enquiries, including conclusions, causal relationships and explanations of and degree of trust in results, in oral and written forms such as displays and other presentations</a:t>
            </a:r>
          </a:p>
          <a:p>
            <a:pPr marL="342900" lvl="0" indent="-342900" defTabSz="914400">
              <a:lnSpc>
                <a:spcPct val="70000"/>
              </a:lnSpc>
              <a:spcBef>
                <a:spcPts val="1000"/>
              </a:spcBef>
              <a:defRPr sz="700" b="0" i="0" u="none" strike="noStrike" kern="0" cap="none" spc="0" baseline="0">
                <a:solidFill>
                  <a:srgbClr val="000000"/>
                </a:solidFill>
                <a:uFillTx/>
              </a:defRPr>
            </a:pPr>
            <a:r>
              <a:rPr lang="en-US" sz="2000" b="1" kern="0" dirty="0">
                <a:solidFill>
                  <a:srgbClr val="FF0000"/>
                </a:solidFill>
                <a:latin typeface="Century Gothic" pitchFamily="34"/>
              </a:rPr>
              <a:t>identifying scientific evidence that has been used to support or refute ideas or arguments. </a:t>
            </a:r>
          </a:p>
          <a:p>
            <a:endParaRPr lang="en-GB" dirty="0">
              <a:latin typeface="Century Gothic" panose="020B0502020202020204" pitchFamily="34" charset="0"/>
            </a:endParaRPr>
          </a:p>
          <a:p>
            <a:pPr marL="0" indent="0">
              <a:buFont typeface="Arial" pitchFamily="34"/>
              <a:buNone/>
            </a:pPr>
            <a:endParaRPr lang="en-GB" sz="4050" dirty="0">
              <a:latin typeface="Century Gothic" panose="020B0502020202020204" pitchFamily="34" charset="0"/>
            </a:endParaRPr>
          </a:p>
          <a:p>
            <a:endParaRPr lang="en-GB" sz="4050" dirty="0">
              <a:latin typeface="Century Gothic" panose="020B0502020202020204" pitchFamily="34" charset="0"/>
            </a:endParaRPr>
          </a:p>
          <a:p>
            <a:pPr marL="0" indent="0">
              <a:buFont typeface="Arial" pitchFamily="34"/>
              <a:buNone/>
            </a:pPr>
            <a:endParaRPr lang="en-GB" sz="4050" dirty="0">
              <a:latin typeface="Century Gothic" panose="020B0502020202020204" pitchFamily="34" charset="0"/>
            </a:endParaRPr>
          </a:p>
        </p:txBody>
      </p:sp>
    </p:spTree>
    <p:extLst>
      <p:ext uri="{BB962C8B-B14F-4D97-AF65-F5344CB8AC3E}">
        <p14:creationId xmlns:p14="http://schemas.microsoft.com/office/powerpoint/2010/main" val="893038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3F190138-0CC0-4441-B674-985D35FB9D42}"/>
              </a:ext>
            </a:extLst>
          </p:cNvPr>
          <p:cNvSpPr txBox="1">
            <a:spLocks/>
          </p:cNvSpPr>
          <p:nvPr/>
        </p:nvSpPr>
        <p:spPr>
          <a:xfrm>
            <a:off x="433633" y="0"/>
            <a:ext cx="8710367" cy="6525344"/>
          </a:xfrm>
          <a:prstGeom prst="rect">
            <a:avLst/>
          </a:prstGeom>
        </p:spPr>
        <p:txBody>
          <a:bodyPr>
            <a:normAutofit/>
          </a:bodyPr>
          <a:lstStyle>
            <a:lvl1pPr marL="171450" marR="0" lvl="0" indent="-171450" algn="l" defTabSz="685800" rtl="0" fontAlgn="auto" hangingPunct="1">
              <a:lnSpc>
                <a:spcPct val="90000"/>
              </a:lnSpc>
              <a:spcBef>
                <a:spcPts val="750"/>
              </a:spcBef>
              <a:spcAft>
                <a:spcPts val="0"/>
              </a:spcAft>
              <a:buSzPct val="100000"/>
              <a:buFont typeface="Arial" pitchFamily="34"/>
              <a:buChar char="•"/>
              <a:tabLst/>
              <a:defRPr lang="en-US" sz="2100" b="0" i="0" u="none" strike="noStrike" kern="1200" cap="none" spc="0" baseline="0">
                <a:solidFill>
                  <a:srgbClr val="000000"/>
                </a:solidFill>
                <a:uFillTx/>
                <a:latin typeface="Calibri"/>
              </a:defRPr>
            </a:lvl1pPr>
            <a:lvl2pPr marL="514350" marR="0" lvl="1" indent="-171450" algn="l" defTabSz="685800" rtl="0" fontAlgn="auto" hangingPunct="1">
              <a:lnSpc>
                <a:spcPct val="90000"/>
              </a:lnSpc>
              <a:spcBef>
                <a:spcPts val="375"/>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2pPr>
            <a:lvl3pPr marL="857250" marR="0" lvl="2" indent="-171450" algn="l" defTabSz="685800" rtl="0" fontAlgn="auto" hangingPunct="1">
              <a:lnSpc>
                <a:spcPct val="90000"/>
              </a:lnSpc>
              <a:spcBef>
                <a:spcPts val="375"/>
              </a:spcBef>
              <a:spcAft>
                <a:spcPts val="0"/>
              </a:spcAft>
              <a:buSzPct val="100000"/>
              <a:buFont typeface="Arial" pitchFamily="34"/>
              <a:buChar char="•"/>
              <a:tabLst/>
              <a:defRPr lang="en-US" sz="1500" b="0" i="0" u="none" strike="noStrike" kern="1200" cap="none" spc="0" baseline="0">
                <a:solidFill>
                  <a:srgbClr val="000000"/>
                </a:solidFill>
                <a:uFillTx/>
                <a:latin typeface="Calibri"/>
              </a:defRPr>
            </a:lvl3pPr>
            <a:lvl4pPr marL="1200150" marR="0" lvl="3" indent="-171450" algn="l" defTabSz="685800" rtl="0" fontAlgn="auto" hangingPunct="1">
              <a:lnSpc>
                <a:spcPct val="90000"/>
              </a:lnSpc>
              <a:spcBef>
                <a:spcPts val="375"/>
              </a:spcBef>
              <a:spcAft>
                <a:spcPts val="0"/>
              </a:spcAft>
              <a:buSzPct val="100000"/>
              <a:buFont typeface="Arial" pitchFamily="34"/>
              <a:buChar char="•"/>
              <a:tabLst/>
              <a:defRPr lang="en-US" sz="1350" b="0" i="0" u="none" strike="noStrike" kern="1200" cap="none" spc="0" baseline="0">
                <a:solidFill>
                  <a:srgbClr val="000000"/>
                </a:solidFill>
                <a:uFillTx/>
                <a:latin typeface="Calibri"/>
              </a:defRPr>
            </a:lvl4pPr>
            <a:lvl5pPr marL="1543050" marR="0" lvl="4" indent="-171450" algn="l" defTabSz="685800" rtl="0" fontAlgn="auto" hangingPunct="1">
              <a:lnSpc>
                <a:spcPct val="90000"/>
              </a:lnSpc>
              <a:spcBef>
                <a:spcPts val="375"/>
              </a:spcBef>
              <a:spcAft>
                <a:spcPts val="0"/>
              </a:spcAft>
              <a:buSzPct val="100000"/>
              <a:buFont typeface="Arial" pitchFamily="34"/>
              <a:buChar char="•"/>
              <a:tabLst/>
              <a:defRPr lang="en-US" sz="1350" b="0" i="0" u="none" strike="noStrike" kern="1200" cap="none" spc="0" baseline="0">
                <a:solidFill>
                  <a:srgbClr val="000000"/>
                </a:solidFill>
                <a:uFillTx/>
                <a:latin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2200" b="1" dirty="0">
                <a:latin typeface="Century Gothic" panose="020B0502020202020204" pitchFamily="34" charset="0"/>
              </a:rPr>
              <a:t>The new normal…</a:t>
            </a:r>
          </a:p>
          <a:p>
            <a:pPr marL="0" indent="0">
              <a:buNone/>
            </a:pPr>
            <a:r>
              <a:rPr lang="en-GB" sz="1400" b="1" u="sng" dirty="0">
                <a:latin typeface="Century Gothic" panose="020B0502020202020204" pitchFamily="34" charset="0"/>
              </a:rPr>
              <a:t>Research</a:t>
            </a:r>
            <a:endParaRPr lang="en-GB" sz="1400" dirty="0">
              <a:latin typeface="Century Gothic" panose="020B0502020202020204" pitchFamily="34" charset="0"/>
            </a:endParaRPr>
          </a:p>
          <a:p>
            <a:pPr marL="0" indent="0">
              <a:buNone/>
            </a:pPr>
            <a:r>
              <a:rPr lang="en-GB" sz="1400" dirty="0">
                <a:latin typeface="Century Gothic" panose="020B0502020202020204" pitchFamily="34" charset="0"/>
              </a:rPr>
              <a:t>It seems unlikely that children will be able to access tablets/</a:t>
            </a:r>
            <a:r>
              <a:rPr lang="en-GB" sz="1400" dirty="0" err="1">
                <a:latin typeface="Century Gothic" panose="020B0502020202020204" pitchFamily="34" charset="0"/>
              </a:rPr>
              <a:t>chromebooks</a:t>
            </a:r>
            <a:r>
              <a:rPr lang="en-GB" sz="1400" dirty="0">
                <a:latin typeface="Century Gothic" panose="020B0502020202020204" pitchFamily="34" charset="0"/>
              </a:rPr>
              <a:t> (unless each class in your school has their own set). Information books from the library are also likely to be out of bounds. Several organisations have freely available and high-quality information sheets about different aspects of primary science that could be printed off for children: </a:t>
            </a:r>
          </a:p>
          <a:p>
            <a:pPr lvl="1"/>
            <a:r>
              <a:rPr lang="en-GB" sz="1400" dirty="0">
                <a:latin typeface="Century Gothic" panose="020B0502020202020204" pitchFamily="34" charset="0"/>
              </a:rPr>
              <a:t>The PSTT 'I bet you didn't know' resource has a series of articles about cutting edge science that UKS2 children could access </a:t>
            </a:r>
            <a:r>
              <a:rPr lang="en-GB" sz="1400" u="sng" dirty="0">
                <a:latin typeface="Century Gothic" panose="020B0502020202020204" pitchFamily="34" charset="0"/>
                <a:hlinkClick r:id="rId2"/>
              </a:rPr>
              <a:t>https://pstt.org.uk/resources/curriculum-materials/cutting-edge-science-primary-schools</a:t>
            </a:r>
            <a:r>
              <a:rPr lang="en-GB" sz="1400" dirty="0">
                <a:latin typeface="Century Gothic" panose="020B0502020202020204" pitchFamily="34" charset="0"/>
              </a:rPr>
              <a:t>. </a:t>
            </a:r>
          </a:p>
          <a:p>
            <a:pPr lvl="1"/>
            <a:r>
              <a:rPr lang="en-GB" sz="1400" dirty="0">
                <a:latin typeface="Century Gothic" panose="020B0502020202020204" pitchFamily="34" charset="0"/>
              </a:rPr>
              <a:t>The Ogden Trust has  research cards about different aspects of physics </a:t>
            </a:r>
            <a:r>
              <a:rPr lang="en-GB" sz="1400" u="sng" dirty="0">
                <a:latin typeface="Century Gothic" panose="020B0502020202020204" pitchFamily="34" charset="0"/>
                <a:hlinkClick r:id="rId3"/>
              </a:rPr>
              <a:t>https://www.ogdentrust.com/resources/research-cards-electricity</a:t>
            </a:r>
            <a:r>
              <a:rPr lang="en-GB" sz="1400" dirty="0">
                <a:latin typeface="Century Gothic" panose="020B0502020202020204" pitchFamily="34" charset="0"/>
              </a:rPr>
              <a:t>. </a:t>
            </a:r>
          </a:p>
          <a:p>
            <a:pPr lvl="1"/>
            <a:r>
              <a:rPr lang="en-GB" sz="1400" dirty="0">
                <a:latin typeface="Century Gothic" panose="020B0502020202020204" pitchFamily="34" charset="0"/>
              </a:rPr>
              <a:t>The </a:t>
            </a:r>
            <a:r>
              <a:rPr lang="en-GB" sz="1400" dirty="0" err="1">
                <a:latin typeface="Century Gothic" panose="020B0502020202020204" pitchFamily="34" charset="0"/>
              </a:rPr>
              <a:t>Linnean</a:t>
            </a:r>
            <a:r>
              <a:rPr lang="en-GB" sz="1400" dirty="0">
                <a:latin typeface="Century Gothic" panose="020B0502020202020204" pitchFamily="34" charset="0"/>
              </a:rPr>
              <a:t> Society has fact sheets about famous biologists, </a:t>
            </a:r>
            <a:r>
              <a:rPr lang="en-GB" sz="1400" u="sng" dirty="0">
                <a:latin typeface="Century Gothic" panose="020B0502020202020204" pitchFamily="34" charset="0"/>
                <a:hlinkClick r:id="rId4"/>
              </a:rPr>
              <a:t>https://www.linnean.org/learning/teaching/primary/fact-sheets</a:t>
            </a:r>
            <a:r>
              <a:rPr lang="en-GB" sz="1400" dirty="0">
                <a:latin typeface="Century Gothic" panose="020B0502020202020204" pitchFamily="34" charset="0"/>
              </a:rPr>
              <a:t>.</a:t>
            </a:r>
          </a:p>
          <a:p>
            <a:pPr marL="0" indent="0">
              <a:buNone/>
            </a:pPr>
            <a:r>
              <a:rPr lang="en-GB" sz="1400" dirty="0">
                <a:latin typeface="Century Gothic" panose="020B0502020202020204" pitchFamily="34" charset="0"/>
              </a:rPr>
              <a:t>To give an enjoyable focus to a research enquiry, children could make their own set of Top Trump cards which they could then take home and play with their parents/carers/siblings. Dinosaur Top Trumps is a fantastic PSTT resource that can be found at, </a:t>
            </a:r>
            <a:r>
              <a:rPr lang="en-GB" sz="1400" u="sng" dirty="0">
                <a:latin typeface="Century Gothic" panose="020B0502020202020204" pitchFamily="34" charset="0"/>
                <a:hlinkClick r:id="rId5"/>
              </a:rPr>
              <a:t>https://pstt.org.uk/resources/curriculum-materials/big-jurassic-classroom</a:t>
            </a:r>
            <a:r>
              <a:rPr lang="en-GB" sz="1400" dirty="0">
                <a:latin typeface="Century Gothic" panose="020B0502020202020204" pitchFamily="34" charset="0"/>
              </a:rPr>
              <a:t>. Other topics that you could make Top Trumps for include Earth and Space and Evolution and Inheritance.</a:t>
            </a:r>
          </a:p>
          <a:p>
            <a:pPr lvl="1"/>
            <a:r>
              <a:rPr lang="en-GB" sz="1400" dirty="0">
                <a:latin typeface="Century Gothic" panose="020B0502020202020204" pitchFamily="34" charset="0"/>
              </a:rPr>
              <a:t>Children could create their own question to research. The Great Science Share has resources that children can use to help them create a scientific question to investigate. These resources can be found at, </a:t>
            </a:r>
            <a:r>
              <a:rPr lang="en-GB" sz="1400" u="sng" dirty="0">
                <a:latin typeface="Century Gothic" panose="020B0502020202020204" pitchFamily="34" charset="0"/>
                <a:hlinkClick r:id="rId6"/>
              </a:rPr>
              <a:t>https://www.greatscienceshare.org/getinvolved2020#question-makers</a:t>
            </a:r>
            <a:r>
              <a:rPr lang="en-GB" sz="1400" dirty="0">
                <a:latin typeface="Century Gothic" panose="020B0502020202020204" pitchFamily="34" charset="0"/>
              </a:rPr>
              <a:t>.      </a:t>
            </a:r>
          </a:p>
          <a:p>
            <a:pPr marL="0" indent="0">
              <a:buNone/>
            </a:pPr>
            <a:endParaRPr lang="en-GB" dirty="0">
              <a:latin typeface="Century Gothic" panose="020B0502020202020204" pitchFamily="34" charset="0"/>
            </a:endParaRPr>
          </a:p>
          <a:p>
            <a:pPr marL="0" indent="0">
              <a:buFont typeface="Arial" pitchFamily="34"/>
              <a:buNone/>
            </a:pPr>
            <a:endParaRPr lang="en-GB" sz="4050" dirty="0">
              <a:latin typeface="Century Gothic" panose="020B0502020202020204" pitchFamily="34" charset="0"/>
            </a:endParaRPr>
          </a:p>
          <a:p>
            <a:endParaRPr lang="en-GB" sz="4050" dirty="0">
              <a:latin typeface="Century Gothic" panose="020B0502020202020204" pitchFamily="34" charset="0"/>
            </a:endParaRPr>
          </a:p>
          <a:p>
            <a:pPr marL="0" indent="0">
              <a:buFont typeface="Arial" pitchFamily="34"/>
              <a:buNone/>
            </a:pPr>
            <a:endParaRPr lang="en-GB" sz="4050" dirty="0">
              <a:latin typeface="Century Gothic" panose="020B0502020202020204" pitchFamily="34" charset="0"/>
            </a:endParaRPr>
          </a:p>
        </p:txBody>
      </p:sp>
    </p:spTree>
    <p:extLst>
      <p:ext uri="{BB962C8B-B14F-4D97-AF65-F5344CB8AC3E}">
        <p14:creationId xmlns:p14="http://schemas.microsoft.com/office/powerpoint/2010/main" val="95468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3F190138-0CC0-4441-B674-985D35FB9D42}"/>
              </a:ext>
            </a:extLst>
          </p:cNvPr>
          <p:cNvSpPr txBox="1">
            <a:spLocks/>
          </p:cNvSpPr>
          <p:nvPr/>
        </p:nvSpPr>
        <p:spPr>
          <a:xfrm>
            <a:off x="433633" y="0"/>
            <a:ext cx="8710367" cy="6525344"/>
          </a:xfrm>
          <a:prstGeom prst="rect">
            <a:avLst/>
          </a:prstGeom>
        </p:spPr>
        <p:txBody>
          <a:bodyPr>
            <a:normAutofit/>
          </a:bodyPr>
          <a:lstStyle>
            <a:lvl1pPr marL="171450" marR="0" lvl="0" indent="-171450" algn="l" defTabSz="685800" rtl="0" fontAlgn="auto" hangingPunct="1">
              <a:lnSpc>
                <a:spcPct val="90000"/>
              </a:lnSpc>
              <a:spcBef>
                <a:spcPts val="750"/>
              </a:spcBef>
              <a:spcAft>
                <a:spcPts val="0"/>
              </a:spcAft>
              <a:buSzPct val="100000"/>
              <a:buFont typeface="Arial" pitchFamily="34"/>
              <a:buChar char="•"/>
              <a:tabLst/>
              <a:defRPr lang="en-US" sz="2100" b="0" i="0" u="none" strike="noStrike" kern="1200" cap="none" spc="0" baseline="0">
                <a:solidFill>
                  <a:srgbClr val="000000"/>
                </a:solidFill>
                <a:uFillTx/>
                <a:latin typeface="Calibri"/>
              </a:defRPr>
            </a:lvl1pPr>
            <a:lvl2pPr marL="514350" marR="0" lvl="1" indent="-171450" algn="l" defTabSz="685800" rtl="0" fontAlgn="auto" hangingPunct="1">
              <a:lnSpc>
                <a:spcPct val="90000"/>
              </a:lnSpc>
              <a:spcBef>
                <a:spcPts val="375"/>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2pPr>
            <a:lvl3pPr marL="857250" marR="0" lvl="2" indent="-171450" algn="l" defTabSz="685800" rtl="0" fontAlgn="auto" hangingPunct="1">
              <a:lnSpc>
                <a:spcPct val="90000"/>
              </a:lnSpc>
              <a:spcBef>
                <a:spcPts val="375"/>
              </a:spcBef>
              <a:spcAft>
                <a:spcPts val="0"/>
              </a:spcAft>
              <a:buSzPct val="100000"/>
              <a:buFont typeface="Arial" pitchFamily="34"/>
              <a:buChar char="•"/>
              <a:tabLst/>
              <a:defRPr lang="en-US" sz="1500" b="0" i="0" u="none" strike="noStrike" kern="1200" cap="none" spc="0" baseline="0">
                <a:solidFill>
                  <a:srgbClr val="000000"/>
                </a:solidFill>
                <a:uFillTx/>
                <a:latin typeface="Calibri"/>
              </a:defRPr>
            </a:lvl3pPr>
            <a:lvl4pPr marL="1200150" marR="0" lvl="3" indent="-171450" algn="l" defTabSz="685800" rtl="0" fontAlgn="auto" hangingPunct="1">
              <a:lnSpc>
                <a:spcPct val="90000"/>
              </a:lnSpc>
              <a:spcBef>
                <a:spcPts val="375"/>
              </a:spcBef>
              <a:spcAft>
                <a:spcPts val="0"/>
              </a:spcAft>
              <a:buSzPct val="100000"/>
              <a:buFont typeface="Arial" pitchFamily="34"/>
              <a:buChar char="•"/>
              <a:tabLst/>
              <a:defRPr lang="en-US" sz="1350" b="0" i="0" u="none" strike="noStrike" kern="1200" cap="none" spc="0" baseline="0">
                <a:solidFill>
                  <a:srgbClr val="000000"/>
                </a:solidFill>
                <a:uFillTx/>
                <a:latin typeface="Calibri"/>
              </a:defRPr>
            </a:lvl4pPr>
            <a:lvl5pPr marL="1543050" marR="0" lvl="4" indent="-171450" algn="l" defTabSz="685800" rtl="0" fontAlgn="auto" hangingPunct="1">
              <a:lnSpc>
                <a:spcPct val="90000"/>
              </a:lnSpc>
              <a:spcBef>
                <a:spcPts val="375"/>
              </a:spcBef>
              <a:spcAft>
                <a:spcPts val="0"/>
              </a:spcAft>
              <a:buSzPct val="100000"/>
              <a:buFont typeface="Arial" pitchFamily="34"/>
              <a:buChar char="•"/>
              <a:tabLst/>
              <a:defRPr lang="en-US" sz="1350" b="0" i="0" u="none" strike="noStrike" kern="1200" cap="none" spc="0" baseline="0">
                <a:solidFill>
                  <a:srgbClr val="000000"/>
                </a:solidFill>
                <a:uFillTx/>
                <a:latin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2200" b="1" dirty="0">
                <a:latin typeface="Century Gothic" panose="020B0502020202020204" pitchFamily="34" charset="0"/>
              </a:rPr>
              <a:t>The new normal…</a:t>
            </a:r>
          </a:p>
          <a:p>
            <a:pPr marL="0" indent="0">
              <a:buNone/>
            </a:pPr>
            <a:r>
              <a:rPr lang="en-GB" sz="1600" b="1" u="sng" dirty="0">
                <a:latin typeface="Century Gothic" panose="020B0502020202020204" pitchFamily="34" charset="0"/>
              </a:rPr>
              <a:t>Fair and Comparative Testing</a:t>
            </a:r>
            <a:endParaRPr lang="en-GB" sz="1600" dirty="0">
              <a:latin typeface="Century Gothic" panose="020B0502020202020204" pitchFamily="34" charset="0"/>
            </a:endParaRPr>
          </a:p>
          <a:p>
            <a:pPr lvl="0"/>
            <a:r>
              <a:rPr lang="en-GB" sz="1600" b="1" dirty="0">
                <a:latin typeface="Century Gothic" panose="020B0502020202020204" pitchFamily="34" charset="0"/>
              </a:rPr>
              <a:t>Remote controlled teacher: </a:t>
            </a:r>
            <a:r>
              <a:rPr lang="en-GB" sz="1600" dirty="0">
                <a:latin typeface="Century Gothic" panose="020B0502020202020204" pitchFamily="34" charset="0"/>
              </a:rPr>
              <a:t>The teacher or a child could carry out a simple fair test at the front of the classroom while the children instruct them what to change/keep the same. </a:t>
            </a:r>
          </a:p>
          <a:p>
            <a:pPr lvl="0"/>
            <a:r>
              <a:rPr lang="en-GB" sz="1600" b="1" dirty="0">
                <a:latin typeface="Century Gothic" panose="020B0502020202020204" pitchFamily="34" charset="0"/>
              </a:rPr>
              <a:t>One child fair tests: </a:t>
            </a:r>
            <a:r>
              <a:rPr lang="en-GB" sz="1600" dirty="0">
                <a:latin typeface="Century Gothic" panose="020B0502020202020204" pitchFamily="34" charset="0"/>
              </a:rPr>
              <a:t>A lot of fair tests only require simple resources and can be carried out by individual children. Some examples: </a:t>
            </a:r>
          </a:p>
          <a:p>
            <a:pPr lvl="1"/>
            <a:r>
              <a:rPr lang="en-GB" sz="1600" b="1" dirty="0">
                <a:latin typeface="Century Gothic" panose="020B0502020202020204" pitchFamily="34" charset="0"/>
              </a:rPr>
              <a:t>Paper spinners/helicopters: </a:t>
            </a:r>
            <a:r>
              <a:rPr lang="en-GB" sz="1600" dirty="0">
                <a:latin typeface="Century Gothic" panose="020B0502020202020204" pitchFamily="34" charset="0"/>
              </a:rPr>
              <a:t>Children only need a paper spinner template (or different types of paper spinner template) and paper clips. </a:t>
            </a:r>
          </a:p>
          <a:p>
            <a:pPr lvl="1"/>
            <a:r>
              <a:rPr lang="en-GB" sz="1600" b="1" dirty="0">
                <a:latin typeface="Century Gothic" panose="020B0502020202020204" pitchFamily="34" charset="0"/>
              </a:rPr>
              <a:t>Make your own ear defenders: </a:t>
            </a:r>
            <a:r>
              <a:rPr lang="en-GB" sz="1600" dirty="0">
                <a:latin typeface="Century Gothic" panose="020B0502020202020204" pitchFamily="34" charset="0"/>
              </a:rPr>
              <a:t>Each child can be given two plastic cups and different materials to fill them with. They then hold them over their ears while the teacher plays a sound to see which one is best at blocking the sound. </a:t>
            </a:r>
          </a:p>
          <a:p>
            <a:pPr lvl="1"/>
            <a:r>
              <a:rPr lang="en-GB" sz="1600" b="1" dirty="0">
                <a:latin typeface="Century Gothic" panose="020B0502020202020204" pitchFamily="34" charset="0"/>
              </a:rPr>
              <a:t>Rocket mice: </a:t>
            </a:r>
            <a:r>
              <a:rPr lang="en-GB" sz="1600" dirty="0">
                <a:latin typeface="Century Gothic" panose="020B0502020202020204" pitchFamily="34" charset="0"/>
              </a:rPr>
              <a:t>Children can be given different sized plastic bottles (ideally milk bottles) and the rocket mice templates (</a:t>
            </a:r>
            <a:r>
              <a:rPr lang="en-GB" sz="1600" u="sng" dirty="0">
                <a:latin typeface="Century Gothic" panose="020B0502020202020204" pitchFamily="34" charset="0"/>
                <a:hlinkClick r:id="rId2"/>
              </a:rPr>
              <a:t>https://learning.sciencemuseumgroup.org.uk/wp-content/uploads/2019/02/SMG-Learning-Activities-Rocket-Mice.pdf</a:t>
            </a:r>
            <a:r>
              <a:rPr lang="en-GB" sz="1600" dirty="0">
                <a:latin typeface="Century Gothic" panose="020B0502020202020204" pitchFamily="34" charset="0"/>
              </a:rPr>
              <a:t>). They can then investigate which bottle makes their rocket mouse go the highest. </a:t>
            </a:r>
            <a:r>
              <a:rPr lang="en-GB" sz="1600" b="1" dirty="0">
                <a:latin typeface="Century Gothic" panose="020B0502020202020204" pitchFamily="34" charset="0"/>
              </a:rPr>
              <a:t> </a:t>
            </a:r>
            <a:endParaRPr lang="en-GB" sz="1600" dirty="0">
              <a:latin typeface="Century Gothic" panose="020B0502020202020204" pitchFamily="34" charset="0"/>
            </a:endParaRPr>
          </a:p>
          <a:p>
            <a:pPr marL="0" indent="0">
              <a:buNone/>
            </a:pPr>
            <a:endParaRPr lang="en-GB" dirty="0">
              <a:latin typeface="Century Gothic" panose="020B0502020202020204" pitchFamily="34" charset="0"/>
            </a:endParaRPr>
          </a:p>
          <a:p>
            <a:pPr marL="0" indent="0">
              <a:buFont typeface="Arial" pitchFamily="34"/>
              <a:buNone/>
            </a:pPr>
            <a:endParaRPr lang="en-GB" sz="4050" dirty="0">
              <a:latin typeface="Century Gothic" panose="020B0502020202020204" pitchFamily="34" charset="0"/>
            </a:endParaRPr>
          </a:p>
          <a:p>
            <a:endParaRPr lang="en-GB" sz="4050" dirty="0">
              <a:latin typeface="Century Gothic" panose="020B0502020202020204" pitchFamily="34" charset="0"/>
            </a:endParaRPr>
          </a:p>
          <a:p>
            <a:pPr marL="0" indent="0">
              <a:buFont typeface="Arial" pitchFamily="34"/>
              <a:buNone/>
            </a:pPr>
            <a:endParaRPr lang="en-GB" sz="4050" dirty="0">
              <a:latin typeface="Century Gothic" panose="020B0502020202020204" pitchFamily="34" charset="0"/>
            </a:endParaRPr>
          </a:p>
        </p:txBody>
      </p:sp>
    </p:spTree>
    <p:extLst>
      <p:ext uri="{BB962C8B-B14F-4D97-AF65-F5344CB8AC3E}">
        <p14:creationId xmlns:p14="http://schemas.microsoft.com/office/powerpoint/2010/main" val="33045622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3F190138-0CC0-4441-B674-985D35FB9D42}"/>
              </a:ext>
            </a:extLst>
          </p:cNvPr>
          <p:cNvSpPr txBox="1">
            <a:spLocks/>
          </p:cNvSpPr>
          <p:nvPr/>
        </p:nvSpPr>
        <p:spPr>
          <a:xfrm>
            <a:off x="433633" y="0"/>
            <a:ext cx="8710367" cy="6525344"/>
          </a:xfrm>
          <a:prstGeom prst="rect">
            <a:avLst/>
          </a:prstGeom>
        </p:spPr>
        <p:txBody>
          <a:bodyPr>
            <a:normAutofit/>
          </a:bodyPr>
          <a:lstStyle>
            <a:lvl1pPr marL="171450" marR="0" lvl="0" indent="-171450" algn="l" defTabSz="685800" rtl="0" fontAlgn="auto" hangingPunct="1">
              <a:lnSpc>
                <a:spcPct val="90000"/>
              </a:lnSpc>
              <a:spcBef>
                <a:spcPts val="750"/>
              </a:spcBef>
              <a:spcAft>
                <a:spcPts val="0"/>
              </a:spcAft>
              <a:buSzPct val="100000"/>
              <a:buFont typeface="Arial" pitchFamily="34"/>
              <a:buChar char="•"/>
              <a:tabLst/>
              <a:defRPr lang="en-US" sz="2100" b="0" i="0" u="none" strike="noStrike" kern="1200" cap="none" spc="0" baseline="0">
                <a:solidFill>
                  <a:srgbClr val="000000"/>
                </a:solidFill>
                <a:uFillTx/>
                <a:latin typeface="Calibri"/>
              </a:defRPr>
            </a:lvl1pPr>
            <a:lvl2pPr marL="514350" marR="0" lvl="1" indent="-171450" algn="l" defTabSz="685800" rtl="0" fontAlgn="auto" hangingPunct="1">
              <a:lnSpc>
                <a:spcPct val="90000"/>
              </a:lnSpc>
              <a:spcBef>
                <a:spcPts val="375"/>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2pPr>
            <a:lvl3pPr marL="857250" marR="0" lvl="2" indent="-171450" algn="l" defTabSz="685800" rtl="0" fontAlgn="auto" hangingPunct="1">
              <a:lnSpc>
                <a:spcPct val="90000"/>
              </a:lnSpc>
              <a:spcBef>
                <a:spcPts val="375"/>
              </a:spcBef>
              <a:spcAft>
                <a:spcPts val="0"/>
              </a:spcAft>
              <a:buSzPct val="100000"/>
              <a:buFont typeface="Arial" pitchFamily="34"/>
              <a:buChar char="•"/>
              <a:tabLst/>
              <a:defRPr lang="en-US" sz="1500" b="0" i="0" u="none" strike="noStrike" kern="1200" cap="none" spc="0" baseline="0">
                <a:solidFill>
                  <a:srgbClr val="000000"/>
                </a:solidFill>
                <a:uFillTx/>
                <a:latin typeface="Calibri"/>
              </a:defRPr>
            </a:lvl3pPr>
            <a:lvl4pPr marL="1200150" marR="0" lvl="3" indent="-171450" algn="l" defTabSz="685800" rtl="0" fontAlgn="auto" hangingPunct="1">
              <a:lnSpc>
                <a:spcPct val="90000"/>
              </a:lnSpc>
              <a:spcBef>
                <a:spcPts val="375"/>
              </a:spcBef>
              <a:spcAft>
                <a:spcPts val="0"/>
              </a:spcAft>
              <a:buSzPct val="100000"/>
              <a:buFont typeface="Arial" pitchFamily="34"/>
              <a:buChar char="•"/>
              <a:tabLst/>
              <a:defRPr lang="en-US" sz="1350" b="0" i="0" u="none" strike="noStrike" kern="1200" cap="none" spc="0" baseline="0">
                <a:solidFill>
                  <a:srgbClr val="000000"/>
                </a:solidFill>
                <a:uFillTx/>
                <a:latin typeface="Calibri"/>
              </a:defRPr>
            </a:lvl4pPr>
            <a:lvl5pPr marL="1543050" marR="0" lvl="4" indent="-171450" algn="l" defTabSz="685800" rtl="0" fontAlgn="auto" hangingPunct="1">
              <a:lnSpc>
                <a:spcPct val="90000"/>
              </a:lnSpc>
              <a:spcBef>
                <a:spcPts val="375"/>
              </a:spcBef>
              <a:spcAft>
                <a:spcPts val="0"/>
              </a:spcAft>
              <a:buSzPct val="100000"/>
              <a:buFont typeface="Arial" pitchFamily="34"/>
              <a:buChar char="•"/>
              <a:tabLst/>
              <a:defRPr lang="en-US" sz="1350" b="0" i="0" u="none" strike="noStrike" kern="1200" cap="none" spc="0" baseline="0">
                <a:solidFill>
                  <a:srgbClr val="000000"/>
                </a:solidFill>
                <a:uFillTx/>
                <a:latin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2200" b="1" dirty="0">
                <a:latin typeface="Century Gothic" panose="020B0502020202020204" pitchFamily="34" charset="0"/>
              </a:rPr>
              <a:t>The new normal…</a:t>
            </a:r>
          </a:p>
          <a:p>
            <a:pPr marL="0" indent="0">
              <a:buNone/>
            </a:pPr>
            <a:r>
              <a:rPr lang="en-GB" sz="2400" b="1" u="sng" dirty="0">
                <a:latin typeface="Century Gothic" panose="020B0502020202020204" pitchFamily="34" charset="0"/>
              </a:rPr>
              <a:t>Identifying &amp; Classifying</a:t>
            </a:r>
            <a:r>
              <a:rPr lang="en-GB" sz="2400" b="1" dirty="0">
                <a:latin typeface="Century Gothic" panose="020B0502020202020204" pitchFamily="34" charset="0"/>
              </a:rPr>
              <a:t> </a:t>
            </a:r>
            <a:endParaRPr lang="en-GB" sz="2400" dirty="0">
              <a:latin typeface="Century Gothic" panose="020B0502020202020204" pitchFamily="34" charset="0"/>
            </a:endParaRPr>
          </a:p>
          <a:p>
            <a:pPr lvl="0"/>
            <a:r>
              <a:rPr lang="en-GB" sz="2400" b="1" dirty="0">
                <a:latin typeface="Century Gothic" panose="020B0502020202020204" pitchFamily="34" charset="0"/>
              </a:rPr>
              <a:t>Outdoors: </a:t>
            </a:r>
            <a:r>
              <a:rPr lang="en-GB" sz="2400" dirty="0">
                <a:latin typeface="Century Gothic" panose="020B0502020202020204" pitchFamily="34" charset="0"/>
              </a:rPr>
              <a:t>There are ample opportunities for the children to collect things outside and then identify what they are and sort them. This can easily be done individually. Some examples:</a:t>
            </a:r>
            <a:endParaRPr lang="en-GB" sz="2000" dirty="0">
              <a:latin typeface="Century Gothic" panose="020B0502020202020204" pitchFamily="34" charset="0"/>
            </a:endParaRPr>
          </a:p>
          <a:p>
            <a:pPr lvl="1"/>
            <a:r>
              <a:rPr lang="en-GB" dirty="0">
                <a:latin typeface="Century Gothic" panose="020B0502020202020204" pitchFamily="34" charset="0"/>
              </a:rPr>
              <a:t>Mini-beast surveys</a:t>
            </a:r>
            <a:endParaRPr lang="en-GB" sz="1600" dirty="0">
              <a:latin typeface="Century Gothic" panose="020B0502020202020204" pitchFamily="34" charset="0"/>
            </a:endParaRPr>
          </a:p>
          <a:p>
            <a:pPr lvl="1"/>
            <a:r>
              <a:rPr lang="en-GB" dirty="0">
                <a:latin typeface="Century Gothic" panose="020B0502020202020204" pitchFamily="34" charset="0"/>
              </a:rPr>
              <a:t>Finding things that are living, dead, never been alive</a:t>
            </a:r>
            <a:endParaRPr lang="en-GB" sz="1600" dirty="0">
              <a:latin typeface="Century Gothic" panose="020B0502020202020204" pitchFamily="34" charset="0"/>
            </a:endParaRPr>
          </a:p>
          <a:p>
            <a:pPr lvl="1"/>
            <a:r>
              <a:rPr lang="en-GB" dirty="0">
                <a:latin typeface="Century Gothic" panose="020B0502020202020204" pitchFamily="34" charset="0"/>
              </a:rPr>
              <a:t>Leaves</a:t>
            </a:r>
            <a:r>
              <a:rPr lang="en-GB" b="1" dirty="0">
                <a:latin typeface="Century Gothic" panose="020B0502020202020204" pitchFamily="34" charset="0"/>
              </a:rPr>
              <a:t> </a:t>
            </a:r>
            <a:r>
              <a:rPr lang="en-GB" dirty="0">
                <a:latin typeface="Century Gothic" panose="020B0502020202020204" pitchFamily="34" charset="0"/>
              </a:rPr>
              <a:t>– children collect, identify and sort</a:t>
            </a:r>
            <a:endParaRPr lang="en-GB" sz="1600" dirty="0">
              <a:latin typeface="Century Gothic" panose="020B0502020202020204" pitchFamily="34" charset="0"/>
            </a:endParaRPr>
          </a:p>
          <a:p>
            <a:r>
              <a:rPr lang="en-GB" sz="2400" dirty="0">
                <a:latin typeface="Century Gothic" panose="020B0502020202020204" pitchFamily="34" charset="0"/>
              </a:rPr>
              <a:t>Three great places to go for outdoor learning resources and ideas: </a:t>
            </a:r>
          </a:p>
          <a:p>
            <a:pPr lvl="1"/>
            <a:r>
              <a:rPr lang="en-GB" sz="1700" dirty="0">
                <a:latin typeface="Century Gothic" panose="020B0502020202020204" pitchFamily="34" charset="0"/>
                <a:hlinkClick r:id="rId2"/>
              </a:rPr>
              <a:t>https://explorify.wellcome.ac.uk/blog</a:t>
            </a:r>
            <a:r>
              <a:rPr lang="en-GB" sz="1700">
                <a:latin typeface="Century Gothic" panose="020B0502020202020204" pitchFamily="34" charset="0"/>
                <a:hlinkClick r:id="rId2"/>
              </a:rPr>
              <a:t>/can-outdoor-learning-help-when-you-return-to-the-classroom</a:t>
            </a:r>
            <a:r>
              <a:rPr lang="en-GB" sz="1700">
                <a:latin typeface="Century Gothic" panose="020B0502020202020204" pitchFamily="34" charset="0"/>
              </a:rPr>
              <a:t> </a:t>
            </a:r>
            <a:endParaRPr lang="en-GB" sz="1700" dirty="0">
              <a:latin typeface="Century Gothic" panose="020B0502020202020204" pitchFamily="34" charset="0"/>
            </a:endParaRPr>
          </a:p>
          <a:p>
            <a:pPr lvl="1"/>
            <a:r>
              <a:rPr lang="en-GB" u="sng" dirty="0">
                <a:latin typeface="Century Gothic" panose="020B0502020202020204" pitchFamily="34" charset="0"/>
                <a:hlinkClick r:id="rId3"/>
              </a:rPr>
              <a:t>https://www.opalexplorenature.org/</a:t>
            </a:r>
            <a:endParaRPr lang="en-GB" sz="1600" dirty="0">
              <a:latin typeface="Century Gothic" panose="020B0502020202020204" pitchFamily="34" charset="0"/>
            </a:endParaRPr>
          </a:p>
          <a:p>
            <a:pPr lvl="1"/>
            <a:r>
              <a:rPr lang="en-GB" dirty="0">
                <a:latin typeface="Century Gothic" panose="020B0502020202020204" pitchFamily="34" charset="0"/>
              </a:rPr>
              <a:t>Let’s Go – Science Trails, </a:t>
            </a:r>
            <a:r>
              <a:rPr lang="en-GB" u="sng" dirty="0">
                <a:latin typeface="Century Gothic" panose="020B0502020202020204" pitchFamily="34" charset="0"/>
                <a:hlinkClick r:id="rId4"/>
              </a:rPr>
              <a:t>https://www.tts-group.co.uk/let%E2%80%99s-go-%E2%80%93-science-trails/1019175.html</a:t>
            </a:r>
            <a:endParaRPr lang="en-GB" sz="1600" dirty="0">
              <a:latin typeface="Century Gothic" panose="020B0502020202020204" pitchFamily="34" charset="0"/>
            </a:endParaRPr>
          </a:p>
          <a:p>
            <a:pPr lvl="0"/>
            <a:r>
              <a:rPr lang="en-GB" sz="2400" b="1" dirty="0">
                <a:latin typeface="Century Gothic" panose="020B0502020202020204" pitchFamily="34" charset="0"/>
              </a:rPr>
              <a:t>Picture sorts: </a:t>
            </a:r>
            <a:r>
              <a:rPr lang="en-GB" sz="2400" dirty="0">
                <a:latin typeface="Century Gothic" panose="020B0502020202020204" pitchFamily="34" charset="0"/>
              </a:rPr>
              <a:t>each child can be given pictures (e.g. of different animals, things in our solar system) that they then identify and sort into groups.</a:t>
            </a:r>
            <a:endParaRPr lang="en-GB" sz="2000" dirty="0">
              <a:latin typeface="Century Gothic" panose="020B0502020202020204" pitchFamily="34" charset="0"/>
            </a:endParaRPr>
          </a:p>
          <a:p>
            <a:pPr marL="0" indent="0">
              <a:buNone/>
            </a:pPr>
            <a:endParaRPr lang="en-GB" dirty="0">
              <a:latin typeface="Century Gothic" panose="020B0502020202020204" pitchFamily="34" charset="0"/>
            </a:endParaRPr>
          </a:p>
          <a:p>
            <a:pPr marL="0" indent="0">
              <a:buFont typeface="Arial" pitchFamily="34"/>
              <a:buNone/>
            </a:pPr>
            <a:endParaRPr lang="en-GB" sz="4050" dirty="0">
              <a:latin typeface="Century Gothic" panose="020B0502020202020204" pitchFamily="34" charset="0"/>
            </a:endParaRPr>
          </a:p>
          <a:p>
            <a:endParaRPr lang="en-GB" sz="4050" dirty="0">
              <a:latin typeface="Century Gothic" panose="020B0502020202020204" pitchFamily="34" charset="0"/>
            </a:endParaRPr>
          </a:p>
          <a:p>
            <a:pPr marL="0" indent="0">
              <a:buFont typeface="Arial" pitchFamily="34"/>
              <a:buNone/>
            </a:pPr>
            <a:endParaRPr lang="en-GB" sz="4050" dirty="0">
              <a:latin typeface="Century Gothic" panose="020B0502020202020204" pitchFamily="34" charset="0"/>
            </a:endParaRPr>
          </a:p>
        </p:txBody>
      </p:sp>
    </p:spTree>
    <p:extLst>
      <p:ext uri="{BB962C8B-B14F-4D97-AF65-F5344CB8AC3E}">
        <p14:creationId xmlns:p14="http://schemas.microsoft.com/office/powerpoint/2010/main" val="9599268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3F190138-0CC0-4441-B674-985D35FB9D42}"/>
              </a:ext>
            </a:extLst>
          </p:cNvPr>
          <p:cNvSpPr txBox="1">
            <a:spLocks/>
          </p:cNvSpPr>
          <p:nvPr/>
        </p:nvSpPr>
        <p:spPr>
          <a:xfrm>
            <a:off x="433633" y="0"/>
            <a:ext cx="8710367" cy="6525344"/>
          </a:xfrm>
          <a:prstGeom prst="rect">
            <a:avLst/>
          </a:prstGeom>
        </p:spPr>
        <p:txBody>
          <a:bodyPr>
            <a:normAutofit/>
          </a:bodyPr>
          <a:lstStyle>
            <a:lvl1pPr marL="171450" marR="0" lvl="0" indent="-171450" algn="l" defTabSz="685800" rtl="0" fontAlgn="auto" hangingPunct="1">
              <a:lnSpc>
                <a:spcPct val="90000"/>
              </a:lnSpc>
              <a:spcBef>
                <a:spcPts val="750"/>
              </a:spcBef>
              <a:spcAft>
                <a:spcPts val="0"/>
              </a:spcAft>
              <a:buSzPct val="100000"/>
              <a:buFont typeface="Arial" pitchFamily="34"/>
              <a:buChar char="•"/>
              <a:tabLst/>
              <a:defRPr lang="en-US" sz="2100" b="0" i="0" u="none" strike="noStrike" kern="1200" cap="none" spc="0" baseline="0">
                <a:solidFill>
                  <a:srgbClr val="000000"/>
                </a:solidFill>
                <a:uFillTx/>
                <a:latin typeface="Calibri"/>
              </a:defRPr>
            </a:lvl1pPr>
            <a:lvl2pPr marL="514350" marR="0" lvl="1" indent="-171450" algn="l" defTabSz="685800" rtl="0" fontAlgn="auto" hangingPunct="1">
              <a:lnSpc>
                <a:spcPct val="90000"/>
              </a:lnSpc>
              <a:spcBef>
                <a:spcPts val="375"/>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2pPr>
            <a:lvl3pPr marL="857250" marR="0" lvl="2" indent="-171450" algn="l" defTabSz="685800" rtl="0" fontAlgn="auto" hangingPunct="1">
              <a:lnSpc>
                <a:spcPct val="90000"/>
              </a:lnSpc>
              <a:spcBef>
                <a:spcPts val="375"/>
              </a:spcBef>
              <a:spcAft>
                <a:spcPts val="0"/>
              </a:spcAft>
              <a:buSzPct val="100000"/>
              <a:buFont typeface="Arial" pitchFamily="34"/>
              <a:buChar char="•"/>
              <a:tabLst/>
              <a:defRPr lang="en-US" sz="1500" b="0" i="0" u="none" strike="noStrike" kern="1200" cap="none" spc="0" baseline="0">
                <a:solidFill>
                  <a:srgbClr val="000000"/>
                </a:solidFill>
                <a:uFillTx/>
                <a:latin typeface="Calibri"/>
              </a:defRPr>
            </a:lvl3pPr>
            <a:lvl4pPr marL="1200150" marR="0" lvl="3" indent="-171450" algn="l" defTabSz="685800" rtl="0" fontAlgn="auto" hangingPunct="1">
              <a:lnSpc>
                <a:spcPct val="90000"/>
              </a:lnSpc>
              <a:spcBef>
                <a:spcPts val="375"/>
              </a:spcBef>
              <a:spcAft>
                <a:spcPts val="0"/>
              </a:spcAft>
              <a:buSzPct val="100000"/>
              <a:buFont typeface="Arial" pitchFamily="34"/>
              <a:buChar char="•"/>
              <a:tabLst/>
              <a:defRPr lang="en-US" sz="1350" b="0" i="0" u="none" strike="noStrike" kern="1200" cap="none" spc="0" baseline="0">
                <a:solidFill>
                  <a:srgbClr val="000000"/>
                </a:solidFill>
                <a:uFillTx/>
                <a:latin typeface="Calibri"/>
              </a:defRPr>
            </a:lvl4pPr>
            <a:lvl5pPr marL="1543050" marR="0" lvl="4" indent="-171450" algn="l" defTabSz="685800" rtl="0" fontAlgn="auto" hangingPunct="1">
              <a:lnSpc>
                <a:spcPct val="90000"/>
              </a:lnSpc>
              <a:spcBef>
                <a:spcPts val="375"/>
              </a:spcBef>
              <a:spcAft>
                <a:spcPts val="0"/>
              </a:spcAft>
              <a:buSzPct val="100000"/>
              <a:buFont typeface="Arial" pitchFamily="34"/>
              <a:buChar char="•"/>
              <a:tabLst/>
              <a:defRPr lang="en-US" sz="1350" b="0" i="0" u="none" strike="noStrike" kern="1200" cap="none" spc="0" baseline="0">
                <a:solidFill>
                  <a:srgbClr val="000000"/>
                </a:solidFill>
                <a:uFillTx/>
                <a:latin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2200" b="1" dirty="0">
                <a:latin typeface="Century Gothic" panose="020B0502020202020204" pitchFamily="34" charset="0"/>
              </a:rPr>
              <a:t>The new normal…</a:t>
            </a:r>
          </a:p>
          <a:p>
            <a:pPr marL="0" indent="0">
              <a:buNone/>
            </a:pPr>
            <a:r>
              <a:rPr lang="en-GB" b="1" u="sng" dirty="0">
                <a:latin typeface="Century Gothic" panose="020B0502020202020204" pitchFamily="34" charset="0"/>
              </a:rPr>
              <a:t>Observing over time </a:t>
            </a:r>
            <a:endParaRPr lang="en-GB" dirty="0">
              <a:latin typeface="Century Gothic" panose="020B0502020202020204" pitchFamily="34" charset="0"/>
            </a:endParaRPr>
          </a:p>
          <a:p>
            <a:r>
              <a:rPr lang="en-GB" dirty="0">
                <a:latin typeface="Century Gothic" panose="020B0502020202020204" pitchFamily="34" charset="0"/>
              </a:rPr>
              <a:t>Experiments could be set up in a place that is visible to all members of the class so they can observe what is happening. Alternatively, individual children could describe what is happening to the rest of the class. Some examples: </a:t>
            </a:r>
          </a:p>
          <a:p>
            <a:pPr lvl="0"/>
            <a:r>
              <a:rPr lang="en-GB" dirty="0">
                <a:latin typeface="Century Gothic" panose="020B0502020202020204" pitchFamily="34" charset="0"/>
              </a:rPr>
              <a:t>Growing a seed in a glass jar</a:t>
            </a:r>
          </a:p>
          <a:p>
            <a:pPr lvl="0"/>
            <a:r>
              <a:rPr lang="en-GB" dirty="0">
                <a:latin typeface="Century Gothic" panose="020B0502020202020204" pitchFamily="34" charset="0"/>
              </a:rPr>
              <a:t>How does a nail in saltwater change over time?</a:t>
            </a:r>
          </a:p>
          <a:p>
            <a:pPr lvl="0"/>
            <a:r>
              <a:rPr lang="en-GB" dirty="0">
                <a:latin typeface="Century Gothic" panose="020B0502020202020204" pitchFamily="34" charset="0"/>
              </a:rPr>
              <a:t>Which brand of battery lasts the longest? Put different brands of batteries into torches. Switch them on and observe how long they last. </a:t>
            </a:r>
          </a:p>
          <a:p>
            <a:pPr marL="0" indent="0">
              <a:buNone/>
            </a:pPr>
            <a:endParaRPr lang="en-GB" dirty="0">
              <a:latin typeface="Century Gothic" panose="020B0502020202020204" pitchFamily="34" charset="0"/>
            </a:endParaRPr>
          </a:p>
          <a:p>
            <a:pPr marL="0" indent="0">
              <a:buFont typeface="Arial" pitchFamily="34"/>
              <a:buNone/>
            </a:pPr>
            <a:endParaRPr lang="en-GB" sz="4050" dirty="0">
              <a:latin typeface="Century Gothic" panose="020B0502020202020204" pitchFamily="34" charset="0"/>
            </a:endParaRPr>
          </a:p>
          <a:p>
            <a:endParaRPr lang="en-GB" sz="4050" dirty="0">
              <a:latin typeface="Century Gothic" panose="020B0502020202020204" pitchFamily="34" charset="0"/>
            </a:endParaRPr>
          </a:p>
          <a:p>
            <a:pPr marL="0" indent="0">
              <a:buFont typeface="Arial" pitchFamily="34"/>
              <a:buNone/>
            </a:pPr>
            <a:endParaRPr lang="en-GB" sz="4050" dirty="0">
              <a:latin typeface="Century Gothic" panose="020B0502020202020204" pitchFamily="34" charset="0"/>
            </a:endParaRPr>
          </a:p>
        </p:txBody>
      </p:sp>
      <p:pic>
        <p:nvPicPr>
          <p:cNvPr id="3" name="Picture 2">
            <a:extLst>
              <a:ext uri="{FF2B5EF4-FFF2-40B4-BE49-F238E27FC236}">
                <a16:creationId xmlns:a16="http://schemas.microsoft.com/office/drawing/2014/main" id="{995ABF50-AA1A-47CF-BCCB-5BC61DB347E0}"/>
              </a:ext>
            </a:extLst>
          </p:cNvPr>
          <p:cNvPicPr>
            <a:picLocks noChangeAspect="1"/>
          </p:cNvPicPr>
          <p:nvPr/>
        </p:nvPicPr>
        <p:blipFill rotWithShape="1">
          <a:blip r:embed="rId2"/>
          <a:srcRect b="8000"/>
          <a:stretch/>
        </p:blipFill>
        <p:spPr>
          <a:xfrm>
            <a:off x="3158189" y="3617640"/>
            <a:ext cx="3261253" cy="3240360"/>
          </a:xfrm>
          <a:prstGeom prst="rect">
            <a:avLst/>
          </a:prstGeom>
        </p:spPr>
      </p:pic>
    </p:spTree>
    <p:extLst>
      <p:ext uri="{BB962C8B-B14F-4D97-AF65-F5344CB8AC3E}">
        <p14:creationId xmlns:p14="http://schemas.microsoft.com/office/powerpoint/2010/main" val="27197032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3F190138-0CC0-4441-B674-985D35FB9D42}"/>
              </a:ext>
            </a:extLst>
          </p:cNvPr>
          <p:cNvSpPr txBox="1">
            <a:spLocks/>
          </p:cNvSpPr>
          <p:nvPr/>
        </p:nvSpPr>
        <p:spPr>
          <a:xfrm>
            <a:off x="433633" y="0"/>
            <a:ext cx="8710367" cy="6525344"/>
          </a:xfrm>
          <a:prstGeom prst="rect">
            <a:avLst/>
          </a:prstGeom>
        </p:spPr>
        <p:txBody>
          <a:bodyPr>
            <a:normAutofit/>
          </a:bodyPr>
          <a:lstStyle>
            <a:lvl1pPr marL="171450" marR="0" lvl="0" indent="-171450" algn="l" defTabSz="685800" rtl="0" fontAlgn="auto" hangingPunct="1">
              <a:lnSpc>
                <a:spcPct val="90000"/>
              </a:lnSpc>
              <a:spcBef>
                <a:spcPts val="750"/>
              </a:spcBef>
              <a:spcAft>
                <a:spcPts val="0"/>
              </a:spcAft>
              <a:buSzPct val="100000"/>
              <a:buFont typeface="Arial" pitchFamily="34"/>
              <a:buChar char="•"/>
              <a:tabLst/>
              <a:defRPr lang="en-US" sz="2100" b="0" i="0" u="none" strike="noStrike" kern="1200" cap="none" spc="0" baseline="0">
                <a:solidFill>
                  <a:srgbClr val="000000"/>
                </a:solidFill>
                <a:uFillTx/>
                <a:latin typeface="Calibri"/>
              </a:defRPr>
            </a:lvl1pPr>
            <a:lvl2pPr marL="514350" marR="0" lvl="1" indent="-171450" algn="l" defTabSz="685800" rtl="0" fontAlgn="auto" hangingPunct="1">
              <a:lnSpc>
                <a:spcPct val="90000"/>
              </a:lnSpc>
              <a:spcBef>
                <a:spcPts val="375"/>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2pPr>
            <a:lvl3pPr marL="857250" marR="0" lvl="2" indent="-171450" algn="l" defTabSz="685800" rtl="0" fontAlgn="auto" hangingPunct="1">
              <a:lnSpc>
                <a:spcPct val="90000"/>
              </a:lnSpc>
              <a:spcBef>
                <a:spcPts val="375"/>
              </a:spcBef>
              <a:spcAft>
                <a:spcPts val="0"/>
              </a:spcAft>
              <a:buSzPct val="100000"/>
              <a:buFont typeface="Arial" pitchFamily="34"/>
              <a:buChar char="•"/>
              <a:tabLst/>
              <a:defRPr lang="en-US" sz="1500" b="0" i="0" u="none" strike="noStrike" kern="1200" cap="none" spc="0" baseline="0">
                <a:solidFill>
                  <a:srgbClr val="000000"/>
                </a:solidFill>
                <a:uFillTx/>
                <a:latin typeface="Calibri"/>
              </a:defRPr>
            </a:lvl3pPr>
            <a:lvl4pPr marL="1200150" marR="0" lvl="3" indent="-171450" algn="l" defTabSz="685800" rtl="0" fontAlgn="auto" hangingPunct="1">
              <a:lnSpc>
                <a:spcPct val="90000"/>
              </a:lnSpc>
              <a:spcBef>
                <a:spcPts val="375"/>
              </a:spcBef>
              <a:spcAft>
                <a:spcPts val="0"/>
              </a:spcAft>
              <a:buSzPct val="100000"/>
              <a:buFont typeface="Arial" pitchFamily="34"/>
              <a:buChar char="•"/>
              <a:tabLst/>
              <a:defRPr lang="en-US" sz="1350" b="0" i="0" u="none" strike="noStrike" kern="1200" cap="none" spc="0" baseline="0">
                <a:solidFill>
                  <a:srgbClr val="000000"/>
                </a:solidFill>
                <a:uFillTx/>
                <a:latin typeface="Calibri"/>
              </a:defRPr>
            </a:lvl4pPr>
            <a:lvl5pPr marL="1543050" marR="0" lvl="4" indent="-171450" algn="l" defTabSz="685800" rtl="0" fontAlgn="auto" hangingPunct="1">
              <a:lnSpc>
                <a:spcPct val="90000"/>
              </a:lnSpc>
              <a:spcBef>
                <a:spcPts val="375"/>
              </a:spcBef>
              <a:spcAft>
                <a:spcPts val="0"/>
              </a:spcAft>
              <a:buSzPct val="100000"/>
              <a:buFont typeface="Arial" pitchFamily="34"/>
              <a:buChar char="•"/>
              <a:tabLst/>
              <a:defRPr lang="en-US" sz="1350" b="0" i="0" u="none" strike="noStrike" kern="1200" cap="none" spc="0" baseline="0">
                <a:solidFill>
                  <a:srgbClr val="000000"/>
                </a:solidFill>
                <a:uFillTx/>
                <a:latin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2200" b="1" dirty="0">
                <a:latin typeface="Century Gothic" panose="020B0502020202020204" pitchFamily="34" charset="0"/>
              </a:rPr>
              <a:t>The new normal…</a:t>
            </a:r>
          </a:p>
          <a:p>
            <a:pPr marL="0" indent="0">
              <a:buNone/>
            </a:pPr>
            <a:r>
              <a:rPr lang="en-GB" b="1" u="sng" dirty="0">
                <a:latin typeface="Century Gothic" panose="020B0502020202020204" pitchFamily="34" charset="0"/>
              </a:rPr>
              <a:t>Pattern Seeking </a:t>
            </a:r>
            <a:endParaRPr lang="en-GB" dirty="0">
              <a:latin typeface="Century Gothic" panose="020B0502020202020204" pitchFamily="34" charset="0"/>
            </a:endParaRPr>
          </a:p>
          <a:p>
            <a:r>
              <a:rPr lang="en-GB" dirty="0">
                <a:latin typeface="Century Gothic" panose="020B0502020202020204" pitchFamily="34" charset="0"/>
              </a:rPr>
              <a:t>Instead of the children carrying out experiments and collecting data the teacher could give them the data which they then interpret and look for patterns in. This could be real data or data that the teacher has created.</a:t>
            </a:r>
          </a:p>
          <a:p>
            <a:pPr marL="0" indent="0">
              <a:buNone/>
            </a:pPr>
            <a:r>
              <a:rPr lang="en-GB" b="1" u="sng" dirty="0">
                <a:latin typeface="Century Gothic" panose="020B0502020202020204" pitchFamily="34" charset="0"/>
              </a:rPr>
              <a:t>Problem Solving/Exploration</a:t>
            </a:r>
            <a:endParaRPr lang="en-GB" dirty="0">
              <a:latin typeface="Century Gothic" panose="020B0502020202020204" pitchFamily="34" charset="0"/>
            </a:endParaRPr>
          </a:p>
          <a:p>
            <a:r>
              <a:rPr lang="en-GB" dirty="0">
                <a:latin typeface="Century Gothic" panose="020B0502020202020204" pitchFamily="34" charset="0"/>
              </a:rPr>
              <a:t>There are lots of easy to resource, simple science investigations that children can do individually. These activities use resources like an empty plastic bottle which once used can be recycled. Three great places to go for ideas:</a:t>
            </a:r>
          </a:p>
          <a:p>
            <a:pPr lvl="0"/>
            <a:r>
              <a:rPr lang="en-GB" dirty="0">
                <a:latin typeface="Century Gothic" panose="020B0502020202020204" pitchFamily="34" charset="0"/>
              </a:rPr>
              <a:t>Marvin and Milo, </a:t>
            </a:r>
            <a:r>
              <a:rPr lang="en-GB" u="sng" dirty="0">
                <a:latin typeface="Century Gothic" panose="020B0502020202020204" pitchFamily="34" charset="0"/>
                <a:hlinkClick r:id="rId2"/>
              </a:rPr>
              <a:t>https://spark.iop.org/collections/marvin-and-milo#gref</a:t>
            </a:r>
            <a:endParaRPr lang="en-GB" dirty="0">
              <a:latin typeface="Century Gothic" panose="020B0502020202020204" pitchFamily="34" charset="0"/>
            </a:endParaRPr>
          </a:p>
          <a:p>
            <a:pPr lvl="0"/>
            <a:r>
              <a:rPr lang="en-GB" dirty="0">
                <a:latin typeface="Century Gothic" panose="020B0502020202020204" pitchFamily="34" charset="0"/>
              </a:rPr>
              <a:t>The Royal Institution Experimental, </a:t>
            </a:r>
            <a:r>
              <a:rPr lang="en-GB" u="sng" dirty="0">
                <a:latin typeface="Century Gothic" panose="020B0502020202020204" pitchFamily="34" charset="0"/>
                <a:hlinkClick r:id="rId3"/>
              </a:rPr>
              <a:t>https://www.rigb.org/families/experimental</a:t>
            </a:r>
            <a:endParaRPr lang="en-GB" dirty="0">
              <a:latin typeface="Century Gothic" panose="020B0502020202020204" pitchFamily="34" charset="0"/>
            </a:endParaRPr>
          </a:p>
          <a:p>
            <a:pPr lvl="0"/>
            <a:r>
              <a:rPr lang="en-GB" dirty="0">
                <a:latin typeface="Century Gothic" panose="020B0502020202020204" pitchFamily="34" charset="0"/>
              </a:rPr>
              <a:t>PSTT, Science Fun at Home (also applicable to school), </a:t>
            </a:r>
            <a:r>
              <a:rPr lang="en-GB" u="sng" dirty="0">
                <a:latin typeface="Century Gothic" panose="020B0502020202020204" pitchFamily="34" charset="0"/>
                <a:hlinkClick r:id="rId4"/>
              </a:rPr>
              <a:t>https://pstt.org.uk/resources/curriculum-materials/Science-Fun-at-Home</a:t>
            </a:r>
            <a:endParaRPr lang="en-GB" dirty="0">
              <a:latin typeface="Century Gothic" panose="020B0502020202020204" pitchFamily="34" charset="0"/>
            </a:endParaRPr>
          </a:p>
          <a:p>
            <a:pPr marL="0" indent="0">
              <a:buNone/>
            </a:pPr>
            <a:endParaRPr lang="en-GB" dirty="0">
              <a:latin typeface="Century Gothic" panose="020B0502020202020204" pitchFamily="34" charset="0"/>
            </a:endParaRPr>
          </a:p>
          <a:p>
            <a:pPr marL="0" indent="0">
              <a:buFont typeface="Arial" pitchFamily="34"/>
              <a:buNone/>
            </a:pPr>
            <a:endParaRPr lang="en-GB" sz="4050" dirty="0">
              <a:latin typeface="Century Gothic" panose="020B0502020202020204" pitchFamily="34" charset="0"/>
            </a:endParaRPr>
          </a:p>
          <a:p>
            <a:endParaRPr lang="en-GB" sz="4050" dirty="0">
              <a:latin typeface="Century Gothic" panose="020B0502020202020204" pitchFamily="34" charset="0"/>
            </a:endParaRPr>
          </a:p>
          <a:p>
            <a:pPr marL="0" indent="0">
              <a:buFont typeface="Arial" pitchFamily="34"/>
              <a:buNone/>
            </a:pPr>
            <a:endParaRPr lang="en-GB" sz="4050" dirty="0">
              <a:latin typeface="Century Gothic" panose="020B0502020202020204" pitchFamily="34" charset="0"/>
            </a:endParaRPr>
          </a:p>
        </p:txBody>
      </p:sp>
    </p:spTree>
    <p:extLst>
      <p:ext uri="{BB962C8B-B14F-4D97-AF65-F5344CB8AC3E}">
        <p14:creationId xmlns:p14="http://schemas.microsoft.com/office/powerpoint/2010/main" val="3136658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3F190138-0CC0-4441-B674-985D35FB9D42}"/>
              </a:ext>
            </a:extLst>
          </p:cNvPr>
          <p:cNvSpPr txBox="1">
            <a:spLocks/>
          </p:cNvSpPr>
          <p:nvPr/>
        </p:nvSpPr>
        <p:spPr>
          <a:xfrm>
            <a:off x="433633" y="0"/>
            <a:ext cx="8710367" cy="6525344"/>
          </a:xfrm>
          <a:prstGeom prst="rect">
            <a:avLst/>
          </a:prstGeom>
        </p:spPr>
        <p:txBody>
          <a:bodyPr>
            <a:normAutofit/>
          </a:bodyPr>
          <a:lstStyle>
            <a:lvl1pPr marL="171450" marR="0" lvl="0" indent="-171450" algn="l" defTabSz="685800" rtl="0" fontAlgn="auto" hangingPunct="1">
              <a:lnSpc>
                <a:spcPct val="90000"/>
              </a:lnSpc>
              <a:spcBef>
                <a:spcPts val="750"/>
              </a:spcBef>
              <a:spcAft>
                <a:spcPts val="0"/>
              </a:spcAft>
              <a:buSzPct val="100000"/>
              <a:buFont typeface="Arial" pitchFamily="34"/>
              <a:buChar char="•"/>
              <a:tabLst/>
              <a:defRPr lang="en-US" sz="2100" b="0" i="0" u="none" strike="noStrike" kern="1200" cap="none" spc="0" baseline="0">
                <a:solidFill>
                  <a:srgbClr val="000000"/>
                </a:solidFill>
                <a:uFillTx/>
                <a:latin typeface="Calibri"/>
              </a:defRPr>
            </a:lvl1pPr>
            <a:lvl2pPr marL="514350" marR="0" lvl="1" indent="-171450" algn="l" defTabSz="685800" rtl="0" fontAlgn="auto" hangingPunct="1">
              <a:lnSpc>
                <a:spcPct val="90000"/>
              </a:lnSpc>
              <a:spcBef>
                <a:spcPts val="375"/>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2pPr>
            <a:lvl3pPr marL="857250" marR="0" lvl="2" indent="-171450" algn="l" defTabSz="685800" rtl="0" fontAlgn="auto" hangingPunct="1">
              <a:lnSpc>
                <a:spcPct val="90000"/>
              </a:lnSpc>
              <a:spcBef>
                <a:spcPts val="375"/>
              </a:spcBef>
              <a:spcAft>
                <a:spcPts val="0"/>
              </a:spcAft>
              <a:buSzPct val="100000"/>
              <a:buFont typeface="Arial" pitchFamily="34"/>
              <a:buChar char="•"/>
              <a:tabLst/>
              <a:defRPr lang="en-US" sz="1500" b="0" i="0" u="none" strike="noStrike" kern="1200" cap="none" spc="0" baseline="0">
                <a:solidFill>
                  <a:srgbClr val="000000"/>
                </a:solidFill>
                <a:uFillTx/>
                <a:latin typeface="Calibri"/>
              </a:defRPr>
            </a:lvl3pPr>
            <a:lvl4pPr marL="1200150" marR="0" lvl="3" indent="-171450" algn="l" defTabSz="685800" rtl="0" fontAlgn="auto" hangingPunct="1">
              <a:lnSpc>
                <a:spcPct val="90000"/>
              </a:lnSpc>
              <a:spcBef>
                <a:spcPts val="375"/>
              </a:spcBef>
              <a:spcAft>
                <a:spcPts val="0"/>
              </a:spcAft>
              <a:buSzPct val="100000"/>
              <a:buFont typeface="Arial" pitchFamily="34"/>
              <a:buChar char="•"/>
              <a:tabLst/>
              <a:defRPr lang="en-US" sz="1350" b="0" i="0" u="none" strike="noStrike" kern="1200" cap="none" spc="0" baseline="0">
                <a:solidFill>
                  <a:srgbClr val="000000"/>
                </a:solidFill>
                <a:uFillTx/>
                <a:latin typeface="Calibri"/>
              </a:defRPr>
            </a:lvl4pPr>
            <a:lvl5pPr marL="1543050" marR="0" lvl="4" indent="-171450" algn="l" defTabSz="685800" rtl="0" fontAlgn="auto" hangingPunct="1">
              <a:lnSpc>
                <a:spcPct val="90000"/>
              </a:lnSpc>
              <a:spcBef>
                <a:spcPts val="375"/>
              </a:spcBef>
              <a:spcAft>
                <a:spcPts val="0"/>
              </a:spcAft>
              <a:buSzPct val="100000"/>
              <a:buFont typeface="Arial" pitchFamily="34"/>
              <a:buChar char="•"/>
              <a:tabLst/>
              <a:defRPr lang="en-US" sz="1350" b="0" i="0" u="none" strike="noStrike" kern="1200" cap="none" spc="0" baseline="0">
                <a:solidFill>
                  <a:srgbClr val="000000"/>
                </a:solidFill>
                <a:uFillTx/>
                <a:latin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3200" b="1" dirty="0">
                <a:latin typeface="Century Gothic" panose="020B0502020202020204" pitchFamily="34" charset="0"/>
              </a:rPr>
              <a:t>The new normal…</a:t>
            </a:r>
          </a:p>
          <a:p>
            <a:r>
              <a:rPr lang="en-GB" sz="3200" b="1" dirty="0">
                <a:latin typeface="Century Gothic" panose="020B0502020202020204" pitchFamily="34" charset="0"/>
              </a:rPr>
              <a:t>NCETM – Where’s the maths in that, </a:t>
            </a:r>
            <a:r>
              <a:rPr lang="en-GB" sz="3200" dirty="0">
                <a:latin typeface="Century Gothic" panose="020B0502020202020204" pitchFamily="34" charset="0"/>
                <a:hlinkClick r:id="rId2"/>
              </a:rPr>
              <a:t>https://www.ncetm.org.uk/resources/46490</a:t>
            </a:r>
            <a:r>
              <a:rPr lang="en-GB" sz="3200" dirty="0">
                <a:latin typeface="Century Gothic" panose="020B0502020202020204" pitchFamily="34" charset="0"/>
              </a:rPr>
              <a:t> </a:t>
            </a:r>
          </a:p>
          <a:p>
            <a:r>
              <a:rPr lang="en-GB" sz="3200" b="1" dirty="0">
                <a:latin typeface="Century Gothic" panose="020B0502020202020204" pitchFamily="34" charset="0"/>
              </a:rPr>
              <a:t>RSC ideas webs, </a:t>
            </a:r>
            <a:r>
              <a:rPr lang="en-GB" sz="3200" dirty="0">
                <a:latin typeface="Century Gothic" panose="020B0502020202020204" pitchFamily="34" charset="0"/>
                <a:hlinkClick r:id="rId3"/>
              </a:rPr>
              <a:t>https://edu.rsc.org/resources/collections/science-ideas-webs</a:t>
            </a:r>
            <a:r>
              <a:rPr lang="en-GB" sz="3200" dirty="0">
                <a:latin typeface="Century Gothic" panose="020B0502020202020204" pitchFamily="34" charset="0"/>
              </a:rPr>
              <a:t> </a:t>
            </a:r>
          </a:p>
          <a:p>
            <a:pPr marL="0" indent="0">
              <a:buFont typeface="Arial" pitchFamily="34"/>
              <a:buNone/>
            </a:pPr>
            <a:endParaRPr lang="en-GB" sz="4050" dirty="0">
              <a:latin typeface="Century Gothic" panose="020B0502020202020204" pitchFamily="34" charset="0"/>
            </a:endParaRPr>
          </a:p>
          <a:p>
            <a:endParaRPr lang="en-GB" sz="4050" dirty="0">
              <a:latin typeface="Century Gothic" panose="020B0502020202020204" pitchFamily="34" charset="0"/>
            </a:endParaRPr>
          </a:p>
          <a:p>
            <a:pPr marL="0" indent="0">
              <a:buFont typeface="Arial" pitchFamily="34"/>
              <a:buNone/>
            </a:pPr>
            <a:endParaRPr lang="en-GB" sz="4050" dirty="0">
              <a:latin typeface="Century Gothic" panose="020B0502020202020204" pitchFamily="34" charset="0"/>
            </a:endParaRPr>
          </a:p>
        </p:txBody>
      </p:sp>
    </p:spTree>
    <p:extLst>
      <p:ext uri="{BB962C8B-B14F-4D97-AF65-F5344CB8AC3E}">
        <p14:creationId xmlns:p14="http://schemas.microsoft.com/office/powerpoint/2010/main" val="20539860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3F190138-0CC0-4441-B674-985D35FB9D42}"/>
              </a:ext>
            </a:extLst>
          </p:cNvPr>
          <p:cNvSpPr txBox="1">
            <a:spLocks/>
          </p:cNvSpPr>
          <p:nvPr/>
        </p:nvSpPr>
        <p:spPr>
          <a:xfrm>
            <a:off x="433633" y="0"/>
            <a:ext cx="8710367" cy="6525344"/>
          </a:xfrm>
          <a:prstGeom prst="rect">
            <a:avLst/>
          </a:prstGeom>
        </p:spPr>
        <p:txBody>
          <a:bodyPr>
            <a:normAutofit/>
          </a:bodyPr>
          <a:lstStyle>
            <a:lvl1pPr marL="171450" marR="0" lvl="0" indent="-171450" algn="l" defTabSz="685800" rtl="0" fontAlgn="auto" hangingPunct="1">
              <a:lnSpc>
                <a:spcPct val="90000"/>
              </a:lnSpc>
              <a:spcBef>
                <a:spcPts val="750"/>
              </a:spcBef>
              <a:spcAft>
                <a:spcPts val="0"/>
              </a:spcAft>
              <a:buSzPct val="100000"/>
              <a:buFont typeface="Arial" pitchFamily="34"/>
              <a:buChar char="•"/>
              <a:tabLst/>
              <a:defRPr lang="en-US" sz="2100" b="0" i="0" u="none" strike="noStrike" kern="1200" cap="none" spc="0" baseline="0">
                <a:solidFill>
                  <a:srgbClr val="000000"/>
                </a:solidFill>
                <a:uFillTx/>
                <a:latin typeface="Calibri"/>
              </a:defRPr>
            </a:lvl1pPr>
            <a:lvl2pPr marL="514350" marR="0" lvl="1" indent="-171450" algn="l" defTabSz="685800" rtl="0" fontAlgn="auto" hangingPunct="1">
              <a:lnSpc>
                <a:spcPct val="90000"/>
              </a:lnSpc>
              <a:spcBef>
                <a:spcPts val="375"/>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2pPr>
            <a:lvl3pPr marL="857250" marR="0" lvl="2" indent="-171450" algn="l" defTabSz="685800" rtl="0" fontAlgn="auto" hangingPunct="1">
              <a:lnSpc>
                <a:spcPct val="90000"/>
              </a:lnSpc>
              <a:spcBef>
                <a:spcPts val="375"/>
              </a:spcBef>
              <a:spcAft>
                <a:spcPts val="0"/>
              </a:spcAft>
              <a:buSzPct val="100000"/>
              <a:buFont typeface="Arial" pitchFamily="34"/>
              <a:buChar char="•"/>
              <a:tabLst/>
              <a:defRPr lang="en-US" sz="1500" b="0" i="0" u="none" strike="noStrike" kern="1200" cap="none" spc="0" baseline="0">
                <a:solidFill>
                  <a:srgbClr val="000000"/>
                </a:solidFill>
                <a:uFillTx/>
                <a:latin typeface="Calibri"/>
              </a:defRPr>
            </a:lvl3pPr>
            <a:lvl4pPr marL="1200150" marR="0" lvl="3" indent="-171450" algn="l" defTabSz="685800" rtl="0" fontAlgn="auto" hangingPunct="1">
              <a:lnSpc>
                <a:spcPct val="90000"/>
              </a:lnSpc>
              <a:spcBef>
                <a:spcPts val="375"/>
              </a:spcBef>
              <a:spcAft>
                <a:spcPts val="0"/>
              </a:spcAft>
              <a:buSzPct val="100000"/>
              <a:buFont typeface="Arial" pitchFamily="34"/>
              <a:buChar char="•"/>
              <a:tabLst/>
              <a:defRPr lang="en-US" sz="1350" b="0" i="0" u="none" strike="noStrike" kern="1200" cap="none" spc="0" baseline="0">
                <a:solidFill>
                  <a:srgbClr val="000000"/>
                </a:solidFill>
                <a:uFillTx/>
                <a:latin typeface="Calibri"/>
              </a:defRPr>
            </a:lvl4pPr>
            <a:lvl5pPr marL="1543050" marR="0" lvl="4" indent="-171450" algn="l" defTabSz="685800" rtl="0" fontAlgn="auto" hangingPunct="1">
              <a:lnSpc>
                <a:spcPct val="90000"/>
              </a:lnSpc>
              <a:spcBef>
                <a:spcPts val="375"/>
              </a:spcBef>
              <a:spcAft>
                <a:spcPts val="0"/>
              </a:spcAft>
              <a:buSzPct val="100000"/>
              <a:buFont typeface="Arial" pitchFamily="34"/>
              <a:buChar char="•"/>
              <a:tabLst/>
              <a:defRPr lang="en-US" sz="1350" b="0" i="0" u="none" strike="noStrike" kern="1200" cap="none" spc="0" baseline="0">
                <a:solidFill>
                  <a:srgbClr val="000000"/>
                </a:solidFill>
                <a:uFillTx/>
                <a:latin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3200" b="1" dirty="0">
                <a:latin typeface="Century Gothic" panose="020B0502020202020204" pitchFamily="34" charset="0"/>
              </a:rPr>
              <a:t>The new normal…</a:t>
            </a:r>
          </a:p>
          <a:p>
            <a:pPr marL="0" indent="0">
              <a:buNone/>
            </a:pPr>
            <a:r>
              <a:rPr lang="en-GB" sz="4050" dirty="0">
                <a:latin typeface="Century Gothic" panose="020B0502020202020204" pitchFamily="34" charset="0"/>
              </a:rPr>
              <a:t>Some final thoughts…</a:t>
            </a:r>
          </a:p>
          <a:p>
            <a:r>
              <a:rPr lang="en-GB" sz="4050" dirty="0">
                <a:latin typeface="Century Gothic" panose="020B0502020202020204" pitchFamily="34" charset="0"/>
              </a:rPr>
              <a:t>Teacher homemade demo kits</a:t>
            </a:r>
          </a:p>
          <a:p>
            <a:r>
              <a:rPr lang="en-GB" sz="4050" dirty="0">
                <a:latin typeface="Century Gothic" panose="020B0502020202020204" pitchFamily="34" charset="0"/>
              </a:rPr>
              <a:t>Have physically distanced chat/send them an e-mail</a:t>
            </a:r>
          </a:p>
          <a:p>
            <a:pPr lvl="1"/>
            <a:r>
              <a:rPr lang="en-GB" sz="3750" dirty="0">
                <a:latin typeface="Century Gothic" panose="020B0502020202020204" pitchFamily="34" charset="0"/>
              </a:rPr>
              <a:t>Give them a pack</a:t>
            </a:r>
          </a:p>
          <a:p>
            <a:r>
              <a:rPr lang="en-GB" sz="4050" dirty="0">
                <a:latin typeface="Century Gothic" panose="020B0502020202020204" pitchFamily="34" charset="0"/>
              </a:rPr>
              <a:t>Start collecting resources</a:t>
            </a:r>
          </a:p>
          <a:p>
            <a:pPr lvl="1"/>
            <a:r>
              <a:rPr lang="en-GB" sz="3750" dirty="0">
                <a:latin typeface="Century Gothic" panose="020B0502020202020204" pitchFamily="34" charset="0"/>
              </a:rPr>
              <a:t>Boxes, empty bottles, empty margarine tubs</a:t>
            </a:r>
          </a:p>
          <a:p>
            <a:endParaRPr lang="en-GB" sz="4050" dirty="0">
              <a:latin typeface="Century Gothic" panose="020B0502020202020204" pitchFamily="34" charset="0"/>
            </a:endParaRPr>
          </a:p>
          <a:p>
            <a:endParaRPr lang="en-GB" sz="4050" dirty="0">
              <a:latin typeface="Century Gothic" panose="020B0502020202020204" pitchFamily="34" charset="0"/>
            </a:endParaRPr>
          </a:p>
          <a:p>
            <a:endParaRPr lang="en-GB" sz="4050" dirty="0">
              <a:latin typeface="Century Gothic" panose="020B0502020202020204" pitchFamily="34" charset="0"/>
            </a:endParaRPr>
          </a:p>
          <a:p>
            <a:pPr marL="0" indent="0">
              <a:buFont typeface="Arial" pitchFamily="34"/>
              <a:buNone/>
            </a:pPr>
            <a:endParaRPr lang="en-GB" sz="4050" dirty="0">
              <a:latin typeface="Century Gothic" panose="020B0502020202020204" pitchFamily="34" charset="0"/>
            </a:endParaRPr>
          </a:p>
        </p:txBody>
      </p:sp>
    </p:spTree>
    <p:extLst>
      <p:ext uri="{BB962C8B-B14F-4D97-AF65-F5344CB8AC3E}">
        <p14:creationId xmlns:p14="http://schemas.microsoft.com/office/powerpoint/2010/main" val="2350556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FCA4954-A2ED-4BC3-A2F8-40C4994E1EC0}"/>
              </a:ext>
            </a:extLst>
          </p:cNvPr>
          <p:cNvSpPr/>
          <p:nvPr/>
        </p:nvSpPr>
        <p:spPr>
          <a:xfrm>
            <a:off x="467544" y="0"/>
            <a:ext cx="8496944" cy="59492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600" b="1" dirty="0">
              <a:solidFill>
                <a:schemeClr val="tx1"/>
              </a:solidFill>
              <a:latin typeface="Century Gothic" panose="020B0502020202020204" pitchFamily="34" charset="0"/>
            </a:endParaRPr>
          </a:p>
        </p:txBody>
      </p:sp>
      <p:sp>
        <p:nvSpPr>
          <p:cNvPr id="3" name="Title 3">
            <a:extLst>
              <a:ext uri="{FF2B5EF4-FFF2-40B4-BE49-F238E27FC236}">
                <a16:creationId xmlns:a16="http://schemas.microsoft.com/office/drawing/2014/main" id="{36405B67-DECA-4D8D-AB6B-E4887F60A8DE}"/>
              </a:ext>
            </a:extLst>
          </p:cNvPr>
          <p:cNvSpPr txBox="1">
            <a:spLocks/>
          </p:cNvSpPr>
          <p:nvPr/>
        </p:nvSpPr>
        <p:spPr>
          <a:xfrm>
            <a:off x="789756" y="44624"/>
            <a:ext cx="7886700" cy="994172"/>
          </a:xfrm>
          <a:prstGeom prst="rect">
            <a:avLst/>
          </a:prstGeom>
        </p:spPr>
        <p:txBody>
          <a:bodyPr>
            <a:normAutofit/>
          </a:bodyPr>
          <a:lstStyle>
            <a:lvl1pPr marL="0" marR="0" lvl="0" indent="0" algn="l" defTabSz="685800" rtl="0" fontAlgn="auto" hangingPunct="1">
              <a:lnSpc>
                <a:spcPct val="90000"/>
              </a:lnSpc>
              <a:spcBef>
                <a:spcPts val="0"/>
              </a:spcBef>
              <a:spcAft>
                <a:spcPts val="0"/>
              </a:spcAft>
              <a:buNone/>
              <a:tabLst/>
              <a:defRPr lang="en-US" sz="3300" b="0" i="0" u="none" strike="noStrike" kern="1200" cap="none" spc="0" baseline="0">
                <a:solidFill>
                  <a:srgbClr val="000000"/>
                </a:solidFill>
                <a:uFillTx/>
                <a:latin typeface="Calibri Light"/>
              </a:defRPr>
            </a:lvl1pPr>
          </a:lstStyle>
          <a:p>
            <a:pPr algn="ctr"/>
            <a:endParaRPr lang="en-GB" b="1" dirty="0">
              <a:latin typeface="Century Gothic" panose="020B0502020202020204" pitchFamily="34" charset="0"/>
            </a:endParaRPr>
          </a:p>
        </p:txBody>
      </p:sp>
      <p:sp>
        <p:nvSpPr>
          <p:cNvPr id="4" name="Content Placeholder 2">
            <a:extLst>
              <a:ext uri="{FF2B5EF4-FFF2-40B4-BE49-F238E27FC236}">
                <a16:creationId xmlns:a16="http://schemas.microsoft.com/office/drawing/2014/main" id="{84E70B4A-5651-41C7-98DF-1A5C62C94688}"/>
              </a:ext>
            </a:extLst>
          </p:cNvPr>
          <p:cNvSpPr txBox="1">
            <a:spLocks/>
          </p:cNvSpPr>
          <p:nvPr/>
        </p:nvSpPr>
        <p:spPr>
          <a:xfrm>
            <a:off x="433633" y="692696"/>
            <a:ext cx="8710367" cy="5832648"/>
          </a:xfrm>
          <a:prstGeom prst="rect">
            <a:avLst/>
          </a:prstGeom>
        </p:spPr>
        <p:txBody>
          <a:bodyPr>
            <a:normAutofit/>
          </a:bodyPr>
          <a:lstStyle>
            <a:lvl1pPr marL="171450" marR="0" lvl="0" indent="-171450" algn="l" defTabSz="685800" rtl="0" fontAlgn="auto" hangingPunct="1">
              <a:lnSpc>
                <a:spcPct val="90000"/>
              </a:lnSpc>
              <a:spcBef>
                <a:spcPts val="750"/>
              </a:spcBef>
              <a:spcAft>
                <a:spcPts val="0"/>
              </a:spcAft>
              <a:buSzPct val="100000"/>
              <a:buFont typeface="Arial" pitchFamily="34"/>
              <a:buChar char="•"/>
              <a:tabLst/>
              <a:defRPr lang="en-US" sz="2100" b="0" i="0" u="none" strike="noStrike" kern="1200" cap="none" spc="0" baseline="0">
                <a:solidFill>
                  <a:srgbClr val="000000"/>
                </a:solidFill>
                <a:uFillTx/>
                <a:latin typeface="Calibri"/>
              </a:defRPr>
            </a:lvl1pPr>
            <a:lvl2pPr marL="514350" marR="0" lvl="1" indent="-171450" algn="l" defTabSz="685800" rtl="0" fontAlgn="auto" hangingPunct="1">
              <a:lnSpc>
                <a:spcPct val="90000"/>
              </a:lnSpc>
              <a:spcBef>
                <a:spcPts val="375"/>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2pPr>
            <a:lvl3pPr marL="857250" marR="0" lvl="2" indent="-171450" algn="l" defTabSz="685800" rtl="0" fontAlgn="auto" hangingPunct="1">
              <a:lnSpc>
                <a:spcPct val="90000"/>
              </a:lnSpc>
              <a:spcBef>
                <a:spcPts val="375"/>
              </a:spcBef>
              <a:spcAft>
                <a:spcPts val="0"/>
              </a:spcAft>
              <a:buSzPct val="100000"/>
              <a:buFont typeface="Arial" pitchFamily="34"/>
              <a:buChar char="•"/>
              <a:tabLst/>
              <a:defRPr lang="en-US" sz="1500" b="0" i="0" u="none" strike="noStrike" kern="1200" cap="none" spc="0" baseline="0">
                <a:solidFill>
                  <a:srgbClr val="000000"/>
                </a:solidFill>
                <a:uFillTx/>
                <a:latin typeface="Calibri"/>
              </a:defRPr>
            </a:lvl3pPr>
            <a:lvl4pPr marL="1200150" marR="0" lvl="3" indent="-171450" algn="l" defTabSz="685800" rtl="0" fontAlgn="auto" hangingPunct="1">
              <a:lnSpc>
                <a:spcPct val="90000"/>
              </a:lnSpc>
              <a:spcBef>
                <a:spcPts val="375"/>
              </a:spcBef>
              <a:spcAft>
                <a:spcPts val="0"/>
              </a:spcAft>
              <a:buSzPct val="100000"/>
              <a:buFont typeface="Arial" pitchFamily="34"/>
              <a:buChar char="•"/>
              <a:tabLst/>
              <a:defRPr lang="en-US" sz="1350" b="0" i="0" u="none" strike="noStrike" kern="1200" cap="none" spc="0" baseline="0">
                <a:solidFill>
                  <a:srgbClr val="000000"/>
                </a:solidFill>
                <a:uFillTx/>
                <a:latin typeface="Calibri"/>
              </a:defRPr>
            </a:lvl4pPr>
            <a:lvl5pPr marL="1543050" marR="0" lvl="4" indent="-171450" algn="l" defTabSz="685800" rtl="0" fontAlgn="auto" hangingPunct="1">
              <a:lnSpc>
                <a:spcPct val="90000"/>
              </a:lnSpc>
              <a:spcBef>
                <a:spcPts val="375"/>
              </a:spcBef>
              <a:spcAft>
                <a:spcPts val="0"/>
              </a:spcAft>
              <a:buSzPct val="100000"/>
              <a:buFont typeface="Arial" pitchFamily="34"/>
              <a:buChar char="•"/>
              <a:tabLst/>
              <a:defRPr lang="en-US" sz="1350" b="0" i="0" u="none" strike="noStrike" kern="1200" cap="none" spc="0" baseline="0">
                <a:solidFill>
                  <a:srgbClr val="000000"/>
                </a:solidFill>
                <a:uFillTx/>
                <a:latin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GB" dirty="0">
              <a:latin typeface="Century Gothic" panose="020B0502020202020204" pitchFamily="34" charset="0"/>
            </a:endParaRPr>
          </a:p>
          <a:p>
            <a:endParaRPr lang="en-GB" dirty="0">
              <a:latin typeface="Century Gothic" panose="020B0502020202020204" pitchFamily="34" charset="0"/>
            </a:endParaRPr>
          </a:p>
          <a:p>
            <a:pPr marL="0" indent="0">
              <a:buFont typeface="Arial" pitchFamily="34"/>
              <a:buNone/>
            </a:pPr>
            <a:endParaRPr lang="en-GB" sz="4050" dirty="0">
              <a:latin typeface="Century Gothic" panose="020B0502020202020204" pitchFamily="34" charset="0"/>
            </a:endParaRPr>
          </a:p>
          <a:p>
            <a:endParaRPr lang="en-GB" sz="4050" dirty="0">
              <a:latin typeface="Century Gothic" panose="020B0502020202020204" pitchFamily="34" charset="0"/>
            </a:endParaRPr>
          </a:p>
          <a:p>
            <a:pPr marL="0" indent="0">
              <a:buFont typeface="Arial" pitchFamily="34"/>
              <a:buNone/>
            </a:pPr>
            <a:endParaRPr lang="en-GB" sz="4050" dirty="0">
              <a:latin typeface="Century Gothic" panose="020B0502020202020204" pitchFamily="34" charset="0"/>
            </a:endParaRPr>
          </a:p>
        </p:txBody>
      </p:sp>
      <p:sp>
        <p:nvSpPr>
          <p:cNvPr id="7" name="Content Placeholder 2">
            <a:extLst>
              <a:ext uri="{FF2B5EF4-FFF2-40B4-BE49-F238E27FC236}">
                <a16:creationId xmlns:a16="http://schemas.microsoft.com/office/drawing/2014/main" id="{E9FA5B34-2163-4E44-ABE2-D30BC300D2AB}"/>
              </a:ext>
            </a:extLst>
          </p:cNvPr>
          <p:cNvSpPr txBox="1">
            <a:spLocks/>
          </p:cNvSpPr>
          <p:nvPr/>
        </p:nvSpPr>
        <p:spPr>
          <a:xfrm>
            <a:off x="433633" y="332656"/>
            <a:ext cx="8710367" cy="6192688"/>
          </a:xfrm>
          <a:prstGeom prst="rect">
            <a:avLst/>
          </a:prstGeom>
        </p:spPr>
        <p:txBody>
          <a:bodyPr>
            <a:normAutofit/>
          </a:bodyPr>
          <a:lstStyle>
            <a:lvl1pPr marL="171450" marR="0" lvl="0" indent="-171450" algn="l" defTabSz="685800" rtl="0" fontAlgn="auto" hangingPunct="1">
              <a:lnSpc>
                <a:spcPct val="90000"/>
              </a:lnSpc>
              <a:spcBef>
                <a:spcPts val="750"/>
              </a:spcBef>
              <a:spcAft>
                <a:spcPts val="0"/>
              </a:spcAft>
              <a:buSzPct val="100000"/>
              <a:buFont typeface="Arial" pitchFamily="34"/>
              <a:buChar char="•"/>
              <a:tabLst/>
              <a:defRPr lang="en-US" sz="2100" b="0" i="0" u="none" strike="noStrike" kern="1200" cap="none" spc="0" baseline="0">
                <a:solidFill>
                  <a:srgbClr val="000000"/>
                </a:solidFill>
                <a:uFillTx/>
                <a:latin typeface="Calibri"/>
              </a:defRPr>
            </a:lvl1pPr>
            <a:lvl2pPr marL="514350" marR="0" lvl="1" indent="-171450" algn="l" defTabSz="685800" rtl="0" fontAlgn="auto" hangingPunct="1">
              <a:lnSpc>
                <a:spcPct val="90000"/>
              </a:lnSpc>
              <a:spcBef>
                <a:spcPts val="375"/>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2pPr>
            <a:lvl3pPr marL="857250" marR="0" lvl="2" indent="-171450" algn="l" defTabSz="685800" rtl="0" fontAlgn="auto" hangingPunct="1">
              <a:lnSpc>
                <a:spcPct val="90000"/>
              </a:lnSpc>
              <a:spcBef>
                <a:spcPts val="375"/>
              </a:spcBef>
              <a:spcAft>
                <a:spcPts val="0"/>
              </a:spcAft>
              <a:buSzPct val="100000"/>
              <a:buFont typeface="Arial" pitchFamily="34"/>
              <a:buChar char="•"/>
              <a:tabLst/>
              <a:defRPr lang="en-US" sz="1500" b="0" i="0" u="none" strike="noStrike" kern="1200" cap="none" spc="0" baseline="0">
                <a:solidFill>
                  <a:srgbClr val="000000"/>
                </a:solidFill>
                <a:uFillTx/>
                <a:latin typeface="Calibri"/>
              </a:defRPr>
            </a:lvl3pPr>
            <a:lvl4pPr marL="1200150" marR="0" lvl="3" indent="-171450" algn="l" defTabSz="685800" rtl="0" fontAlgn="auto" hangingPunct="1">
              <a:lnSpc>
                <a:spcPct val="90000"/>
              </a:lnSpc>
              <a:spcBef>
                <a:spcPts val="375"/>
              </a:spcBef>
              <a:spcAft>
                <a:spcPts val="0"/>
              </a:spcAft>
              <a:buSzPct val="100000"/>
              <a:buFont typeface="Arial" pitchFamily="34"/>
              <a:buChar char="•"/>
              <a:tabLst/>
              <a:defRPr lang="en-US" sz="1350" b="0" i="0" u="none" strike="noStrike" kern="1200" cap="none" spc="0" baseline="0">
                <a:solidFill>
                  <a:srgbClr val="000000"/>
                </a:solidFill>
                <a:uFillTx/>
                <a:latin typeface="Calibri"/>
              </a:defRPr>
            </a:lvl4pPr>
            <a:lvl5pPr marL="1543050" marR="0" lvl="4" indent="-171450" algn="l" defTabSz="685800" rtl="0" fontAlgn="auto" hangingPunct="1">
              <a:lnSpc>
                <a:spcPct val="90000"/>
              </a:lnSpc>
              <a:spcBef>
                <a:spcPts val="375"/>
              </a:spcBef>
              <a:spcAft>
                <a:spcPts val="0"/>
              </a:spcAft>
              <a:buSzPct val="100000"/>
              <a:buFont typeface="Arial" pitchFamily="34"/>
              <a:buChar char="•"/>
              <a:tabLst/>
              <a:defRPr lang="en-US" sz="1350" b="0" i="0" u="none" strike="noStrike" kern="1200" cap="none" spc="0" baseline="0">
                <a:solidFill>
                  <a:srgbClr val="000000"/>
                </a:solidFill>
                <a:uFillTx/>
                <a:latin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GB" dirty="0">
              <a:latin typeface="Century Gothic" panose="020B0502020202020204" pitchFamily="34" charset="0"/>
            </a:endParaRPr>
          </a:p>
          <a:p>
            <a:endParaRPr lang="en-GB" dirty="0">
              <a:latin typeface="Century Gothic" panose="020B0502020202020204" pitchFamily="34" charset="0"/>
            </a:endParaRPr>
          </a:p>
          <a:p>
            <a:pPr marL="0" indent="0">
              <a:buFont typeface="Arial" pitchFamily="34"/>
              <a:buNone/>
            </a:pPr>
            <a:endParaRPr lang="en-GB" sz="4050" dirty="0">
              <a:latin typeface="Century Gothic" panose="020B0502020202020204" pitchFamily="34" charset="0"/>
            </a:endParaRPr>
          </a:p>
          <a:p>
            <a:endParaRPr lang="en-GB" sz="4050" dirty="0">
              <a:latin typeface="Century Gothic" panose="020B0502020202020204" pitchFamily="34" charset="0"/>
            </a:endParaRPr>
          </a:p>
          <a:p>
            <a:pPr marL="0" indent="0">
              <a:buFont typeface="Arial" pitchFamily="34"/>
              <a:buNone/>
            </a:pPr>
            <a:endParaRPr lang="en-GB" sz="4050" dirty="0">
              <a:latin typeface="Century Gothic" panose="020B0502020202020204" pitchFamily="34" charset="0"/>
            </a:endParaRPr>
          </a:p>
        </p:txBody>
      </p:sp>
      <p:sp>
        <p:nvSpPr>
          <p:cNvPr id="8" name="Content Placeholder 2">
            <a:extLst>
              <a:ext uri="{FF2B5EF4-FFF2-40B4-BE49-F238E27FC236}">
                <a16:creationId xmlns:a16="http://schemas.microsoft.com/office/drawing/2014/main" id="{94B1AB60-1B90-4C1D-9F6B-64CD423EA15B}"/>
              </a:ext>
            </a:extLst>
          </p:cNvPr>
          <p:cNvSpPr txBox="1">
            <a:spLocks/>
          </p:cNvSpPr>
          <p:nvPr/>
        </p:nvSpPr>
        <p:spPr>
          <a:xfrm>
            <a:off x="433633" y="548680"/>
            <a:ext cx="8710367" cy="5976664"/>
          </a:xfrm>
          <a:prstGeom prst="rect">
            <a:avLst/>
          </a:prstGeom>
        </p:spPr>
        <p:txBody>
          <a:bodyPr>
            <a:normAutofit/>
          </a:bodyPr>
          <a:lstStyle>
            <a:lvl1pPr marL="171450" marR="0" lvl="0" indent="-171450" algn="l" defTabSz="685800" rtl="0" fontAlgn="auto" hangingPunct="1">
              <a:lnSpc>
                <a:spcPct val="90000"/>
              </a:lnSpc>
              <a:spcBef>
                <a:spcPts val="750"/>
              </a:spcBef>
              <a:spcAft>
                <a:spcPts val="0"/>
              </a:spcAft>
              <a:buSzPct val="100000"/>
              <a:buFont typeface="Arial" pitchFamily="34"/>
              <a:buChar char="•"/>
              <a:tabLst/>
              <a:defRPr lang="en-US" sz="2100" b="0" i="0" u="none" strike="noStrike" kern="1200" cap="none" spc="0" baseline="0">
                <a:solidFill>
                  <a:srgbClr val="000000"/>
                </a:solidFill>
                <a:uFillTx/>
                <a:latin typeface="Calibri"/>
              </a:defRPr>
            </a:lvl1pPr>
            <a:lvl2pPr marL="514350" marR="0" lvl="1" indent="-171450" algn="l" defTabSz="685800" rtl="0" fontAlgn="auto" hangingPunct="1">
              <a:lnSpc>
                <a:spcPct val="90000"/>
              </a:lnSpc>
              <a:spcBef>
                <a:spcPts val="375"/>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2pPr>
            <a:lvl3pPr marL="857250" marR="0" lvl="2" indent="-171450" algn="l" defTabSz="685800" rtl="0" fontAlgn="auto" hangingPunct="1">
              <a:lnSpc>
                <a:spcPct val="90000"/>
              </a:lnSpc>
              <a:spcBef>
                <a:spcPts val="375"/>
              </a:spcBef>
              <a:spcAft>
                <a:spcPts val="0"/>
              </a:spcAft>
              <a:buSzPct val="100000"/>
              <a:buFont typeface="Arial" pitchFamily="34"/>
              <a:buChar char="•"/>
              <a:tabLst/>
              <a:defRPr lang="en-US" sz="1500" b="0" i="0" u="none" strike="noStrike" kern="1200" cap="none" spc="0" baseline="0">
                <a:solidFill>
                  <a:srgbClr val="000000"/>
                </a:solidFill>
                <a:uFillTx/>
                <a:latin typeface="Calibri"/>
              </a:defRPr>
            </a:lvl3pPr>
            <a:lvl4pPr marL="1200150" marR="0" lvl="3" indent="-171450" algn="l" defTabSz="685800" rtl="0" fontAlgn="auto" hangingPunct="1">
              <a:lnSpc>
                <a:spcPct val="90000"/>
              </a:lnSpc>
              <a:spcBef>
                <a:spcPts val="375"/>
              </a:spcBef>
              <a:spcAft>
                <a:spcPts val="0"/>
              </a:spcAft>
              <a:buSzPct val="100000"/>
              <a:buFont typeface="Arial" pitchFamily="34"/>
              <a:buChar char="•"/>
              <a:tabLst/>
              <a:defRPr lang="en-US" sz="1350" b="0" i="0" u="none" strike="noStrike" kern="1200" cap="none" spc="0" baseline="0">
                <a:solidFill>
                  <a:srgbClr val="000000"/>
                </a:solidFill>
                <a:uFillTx/>
                <a:latin typeface="Calibri"/>
              </a:defRPr>
            </a:lvl4pPr>
            <a:lvl5pPr marL="1543050" marR="0" lvl="4" indent="-171450" algn="l" defTabSz="685800" rtl="0" fontAlgn="auto" hangingPunct="1">
              <a:lnSpc>
                <a:spcPct val="90000"/>
              </a:lnSpc>
              <a:spcBef>
                <a:spcPts val="375"/>
              </a:spcBef>
              <a:spcAft>
                <a:spcPts val="0"/>
              </a:spcAft>
              <a:buSzPct val="100000"/>
              <a:buFont typeface="Arial" pitchFamily="34"/>
              <a:buChar char="•"/>
              <a:tabLst/>
              <a:defRPr lang="en-US" sz="1350" b="0" i="0" u="none" strike="noStrike" kern="1200" cap="none" spc="0" baseline="0">
                <a:solidFill>
                  <a:srgbClr val="000000"/>
                </a:solidFill>
                <a:uFillTx/>
                <a:latin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GB" sz="3600" b="1" dirty="0">
                <a:latin typeface="Century Gothic" panose="020B0502020202020204" pitchFamily="34" charset="0"/>
              </a:rPr>
              <a:t>Aims</a:t>
            </a:r>
          </a:p>
          <a:p>
            <a:r>
              <a:rPr lang="en-US" sz="2800" dirty="0">
                <a:latin typeface="Century Gothic" panose="020B0502020202020204" pitchFamily="34" charset="0"/>
              </a:rPr>
              <a:t>How to teach working scientifically with limited/no resources and without group working.</a:t>
            </a:r>
          </a:p>
          <a:p>
            <a:r>
              <a:rPr lang="en-US" sz="2800" dirty="0">
                <a:latin typeface="Century Gothic" panose="020B0502020202020204" pitchFamily="34" charset="0"/>
              </a:rPr>
              <a:t>How to keep science lesson interesting and engaging.</a:t>
            </a:r>
          </a:p>
          <a:p>
            <a:r>
              <a:rPr lang="en-US" sz="2800" dirty="0">
                <a:latin typeface="Century Gothic" panose="020B0502020202020204" pitchFamily="34" charset="0"/>
              </a:rPr>
              <a:t>How to effectively link Science with English and </a:t>
            </a:r>
            <a:r>
              <a:rPr lang="en-US" sz="2800" dirty="0" err="1">
                <a:latin typeface="Century Gothic" panose="020B0502020202020204" pitchFamily="34" charset="0"/>
              </a:rPr>
              <a:t>Maths</a:t>
            </a:r>
            <a:r>
              <a:rPr lang="en-US" sz="2800" dirty="0">
                <a:latin typeface="Century Gothic" panose="020B0502020202020204" pitchFamily="34" charset="0"/>
              </a:rPr>
              <a:t>. </a:t>
            </a:r>
          </a:p>
          <a:p>
            <a:r>
              <a:rPr lang="en-US" sz="2800" dirty="0">
                <a:latin typeface="Century Gothic" panose="020B0502020202020204" pitchFamily="34" charset="0"/>
              </a:rPr>
              <a:t>How to support your colleagues to teach science effectively in the 'new normal’.</a:t>
            </a:r>
          </a:p>
          <a:p>
            <a:endParaRPr lang="en-GB" dirty="0">
              <a:latin typeface="Century Gothic" panose="020B0502020202020204" pitchFamily="34" charset="0"/>
            </a:endParaRPr>
          </a:p>
          <a:p>
            <a:pPr marL="0" indent="0">
              <a:buFont typeface="Arial" pitchFamily="34"/>
              <a:buNone/>
            </a:pPr>
            <a:endParaRPr lang="en-GB" sz="4050" dirty="0">
              <a:latin typeface="Century Gothic" panose="020B0502020202020204" pitchFamily="34" charset="0"/>
            </a:endParaRPr>
          </a:p>
          <a:p>
            <a:endParaRPr lang="en-GB" sz="4050" dirty="0">
              <a:latin typeface="Century Gothic" panose="020B0502020202020204" pitchFamily="34" charset="0"/>
            </a:endParaRPr>
          </a:p>
          <a:p>
            <a:pPr marL="0" indent="0">
              <a:buFont typeface="Arial" pitchFamily="34"/>
              <a:buNone/>
            </a:pPr>
            <a:endParaRPr lang="en-GB" sz="4050" dirty="0">
              <a:latin typeface="Century Gothic" panose="020B0502020202020204" pitchFamily="34" charset="0"/>
            </a:endParaRPr>
          </a:p>
        </p:txBody>
      </p:sp>
    </p:spTree>
    <p:extLst>
      <p:ext uri="{BB962C8B-B14F-4D97-AF65-F5344CB8AC3E}">
        <p14:creationId xmlns:p14="http://schemas.microsoft.com/office/powerpoint/2010/main" val="25933124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3F190138-0CC0-4441-B674-985D35FB9D42}"/>
              </a:ext>
            </a:extLst>
          </p:cNvPr>
          <p:cNvSpPr txBox="1">
            <a:spLocks/>
          </p:cNvSpPr>
          <p:nvPr/>
        </p:nvSpPr>
        <p:spPr>
          <a:xfrm>
            <a:off x="433633" y="0"/>
            <a:ext cx="8710367" cy="6525344"/>
          </a:xfrm>
          <a:prstGeom prst="rect">
            <a:avLst/>
          </a:prstGeom>
        </p:spPr>
        <p:txBody>
          <a:bodyPr>
            <a:normAutofit/>
          </a:bodyPr>
          <a:lstStyle>
            <a:lvl1pPr marL="171450" marR="0" lvl="0" indent="-171450" algn="l" defTabSz="685800" rtl="0" fontAlgn="auto" hangingPunct="1">
              <a:lnSpc>
                <a:spcPct val="90000"/>
              </a:lnSpc>
              <a:spcBef>
                <a:spcPts val="750"/>
              </a:spcBef>
              <a:spcAft>
                <a:spcPts val="0"/>
              </a:spcAft>
              <a:buSzPct val="100000"/>
              <a:buFont typeface="Arial" pitchFamily="34"/>
              <a:buChar char="•"/>
              <a:tabLst/>
              <a:defRPr lang="en-US" sz="2100" b="0" i="0" u="none" strike="noStrike" kern="1200" cap="none" spc="0" baseline="0">
                <a:solidFill>
                  <a:srgbClr val="000000"/>
                </a:solidFill>
                <a:uFillTx/>
                <a:latin typeface="Calibri"/>
              </a:defRPr>
            </a:lvl1pPr>
            <a:lvl2pPr marL="514350" marR="0" lvl="1" indent="-171450" algn="l" defTabSz="685800" rtl="0" fontAlgn="auto" hangingPunct="1">
              <a:lnSpc>
                <a:spcPct val="90000"/>
              </a:lnSpc>
              <a:spcBef>
                <a:spcPts val="375"/>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2pPr>
            <a:lvl3pPr marL="857250" marR="0" lvl="2" indent="-171450" algn="l" defTabSz="685800" rtl="0" fontAlgn="auto" hangingPunct="1">
              <a:lnSpc>
                <a:spcPct val="90000"/>
              </a:lnSpc>
              <a:spcBef>
                <a:spcPts val="375"/>
              </a:spcBef>
              <a:spcAft>
                <a:spcPts val="0"/>
              </a:spcAft>
              <a:buSzPct val="100000"/>
              <a:buFont typeface="Arial" pitchFamily="34"/>
              <a:buChar char="•"/>
              <a:tabLst/>
              <a:defRPr lang="en-US" sz="1500" b="0" i="0" u="none" strike="noStrike" kern="1200" cap="none" spc="0" baseline="0">
                <a:solidFill>
                  <a:srgbClr val="000000"/>
                </a:solidFill>
                <a:uFillTx/>
                <a:latin typeface="Calibri"/>
              </a:defRPr>
            </a:lvl3pPr>
            <a:lvl4pPr marL="1200150" marR="0" lvl="3" indent="-171450" algn="l" defTabSz="685800" rtl="0" fontAlgn="auto" hangingPunct="1">
              <a:lnSpc>
                <a:spcPct val="90000"/>
              </a:lnSpc>
              <a:spcBef>
                <a:spcPts val="375"/>
              </a:spcBef>
              <a:spcAft>
                <a:spcPts val="0"/>
              </a:spcAft>
              <a:buSzPct val="100000"/>
              <a:buFont typeface="Arial" pitchFamily="34"/>
              <a:buChar char="•"/>
              <a:tabLst/>
              <a:defRPr lang="en-US" sz="1350" b="0" i="0" u="none" strike="noStrike" kern="1200" cap="none" spc="0" baseline="0">
                <a:solidFill>
                  <a:srgbClr val="000000"/>
                </a:solidFill>
                <a:uFillTx/>
                <a:latin typeface="Calibri"/>
              </a:defRPr>
            </a:lvl4pPr>
            <a:lvl5pPr marL="1543050" marR="0" lvl="4" indent="-171450" algn="l" defTabSz="685800" rtl="0" fontAlgn="auto" hangingPunct="1">
              <a:lnSpc>
                <a:spcPct val="90000"/>
              </a:lnSpc>
              <a:spcBef>
                <a:spcPts val="375"/>
              </a:spcBef>
              <a:spcAft>
                <a:spcPts val="0"/>
              </a:spcAft>
              <a:buSzPct val="100000"/>
              <a:buFont typeface="Arial" pitchFamily="34"/>
              <a:buChar char="•"/>
              <a:tabLst/>
              <a:defRPr lang="en-US" sz="1350" b="0" i="0" u="none" strike="noStrike" kern="1200" cap="none" spc="0" baseline="0">
                <a:solidFill>
                  <a:srgbClr val="000000"/>
                </a:solidFill>
                <a:uFillTx/>
                <a:latin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3200" b="1" dirty="0">
                <a:latin typeface="Century Gothic" panose="020B0502020202020204" pitchFamily="34" charset="0"/>
              </a:rPr>
              <a:t>The new normal…</a:t>
            </a:r>
          </a:p>
          <a:p>
            <a:r>
              <a:rPr lang="en-GB" sz="6000" b="1" dirty="0">
                <a:latin typeface="Century Gothic" panose="020B0502020202020204" pitchFamily="34" charset="0"/>
              </a:rPr>
              <a:t>Feedback please!</a:t>
            </a:r>
          </a:p>
          <a:p>
            <a:endParaRPr lang="en-GB" sz="4050" dirty="0">
              <a:latin typeface="Century Gothic" panose="020B0502020202020204" pitchFamily="34" charset="0"/>
            </a:endParaRPr>
          </a:p>
          <a:p>
            <a:endParaRPr lang="en-GB" sz="4050" dirty="0">
              <a:latin typeface="Century Gothic" panose="020B0502020202020204" pitchFamily="34" charset="0"/>
            </a:endParaRPr>
          </a:p>
          <a:p>
            <a:pPr marL="0" indent="0">
              <a:buFont typeface="Arial" pitchFamily="34"/>
              <a:buNone/>
            </a:pPr>
            <a:endParaRPr lang="en-GB" sz="4050" dirty="0">
              <a:latin typeface="Century Gothic" panose="020B0502020202020204" pitchFamily="34" charset="0"/>
            </a:endParaRPr>
          </a:p>
        </p:txBody>
      </p:sp>
    </p:spTree>
    <p:extLst>
      <p:ext uri="{BB962C8B-B14F-4D97-AF65-F5344CB8AC3E}">
        <p14:creationId xmlns:p14="http://schemas.microsoft.com/office/powerpoint/2010/main" val="699638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FCA4954-A2ED-4BC3-A2F8-40C4994E1EC0}"/>
              </a:ext>
            </a:extLst>
          </p:cNvPr>
          <p:cNvSpPr/>
          <p:nvPr/>
        </p:nvSpPr>
        <p:spPr>
          <a:xfrm>
            <a:off x="467544" y="0"/>
            <a:ext cx="8496944" cy="59492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600" b="1" dirty="0">
              <a:solidFill>
                <a:schemeClr val="tx1"/>
              </a:solidFill>
              <a:latin typeface="Century Gothic" panose="020B0502020202020204" pitchFamily="34" charset="0"/>
            </a:endParaRPr>
          </a:p>
        </p:txBody>
      </p:sp>
      <p:sp>
        <p:nvSpPr>
          <p:cNvPr id="3" name="Title 3">
            <a:extLst>
              <a:ext uri="{FF2B5EF4-FFF2-40B4-BE49-F238E27FC236}">
                <a16:creationId xmlns:a16="http://schemas.microsoft.com/office/drawing/2014/main" id="{36405B67-DECA-4D8D-AB6B-E4887F60A8DE}"/>
              </a:ext>
            </a:extLst>
          </p:cNvPr>
          <p:cNvSpPr txBox="1">
            <a:spLocks/>
          </p:cNvSpPr>
          <p:nvPr/>
        </p:nvSpPr>
        <p:spPr>
          <a:xfrm>
            <a:off x="789756" y="44624"/>
            <a:ext cx="7886700" cy="994172"/>
          </a:xfrm>
          <a:prstGeom prst="rect">
            <a:avLst/>
          </a:prstGeom>
        </p:spPr>
        <p:txBody>
          <a:bodyPr>
            <a:normAutofit/>
          </a:bodyPr>
          <a:lstStyle>
            <a:lvl1pPr marL="0" marR="0" lvl="0" indent="0" algn="l" defTabSz="685800" rtl="0" fontAlgn="auto" hangingPunct="1">
              <a:lnSpc>
                <a:spcPct val="90000"/>
              </a:lnSpc>
              <a:spcBef>
                <a:spcPts val="0"/>
              </a:spcBef>
              <a:spcAft>
                <a:spcPts val="0"/>
              </a:spcAft>
              <a:buNone/>
              <a:tabLst/>
              <a:defRPr lang="en-US" sz="3300" b="0" i="0" u="none" strike="noStrike" kern="1200" cap="none" spc="0" baseline="0">
                <a:solidFill>
                  <a:srgbClr val="000000"/>
                </a:solidFill>
                <a:uFillTx/>
                <a:latin typeface="Calibri Light"/>
              </a:defRPr>
            </a:lvl1pPr>
          </a:lstStyle>
          <a:p>
            <a:pPr algn="ctr"/>
            <a:endParaRPr lang="en-GB" b="1" dirty="0">
              <a:latin typeface="Century Gothic" panose="020B0502020202020204" pitchFamily="34" charset="0"/>
            </a:endParaRPr>
          </a:p>
        </p:txBody>
      </p:sp>
      <p:sp>
        <p:nvSpPr>
          <p:cNvPr id="4" name="Content Placeholder 2">
            <a:extLst>
              <a:ext uri="{FF2B5EF4-FFF2-40B4-BE49-F238E27FC236}">
                <a16:creationId xmlns:a16="http://schemas.microsoft.com/office/drawing/2014/main" id="{84E70B4A-5651-41C7-98DF-1A5C62C94688}"/>
              </a:ext>
            </a:extLst>
          </p:cNvPr>
          <p:cNvSpPr txBox="1">
            <a:spLocks/>
          </p:cNvSpPr>
          <p:nvPr/>
        </p:nvSpPr>
        <p:spPr>
          <a:xfrm>
            <a:off x="433633" y="692696"/>
            <a:ext cx="8710367" cy="5832648"/>
          </a:xfrm>
          <a:prstGeom prst="rect">
            <a:avLst/>
          </a:prstGeom>
        </p:spPr>
        <p:txBody>
          <a:bodyPr>
            <a:normAutofit/>
          </a:bodyPr>
          <a:lstStyle>
            <a:lvl1pPr marL="171450" marR="0" lvl="0" indent="-171450" algn="l" defTabSz="685800" rtl="0" fontAlgn="auto" hangingPunct="1">
              <a:lnSpc>
                <a:spcPct val="90000"/>
              </a:lnSpc>
              <a:spcBef>
                <a:spcPts val="750"/>
              </a:spcBef>
              <a:spcAft>
                <a:spcPts val="0"/>
              </a:spcAft>
              <a:buSzPct val="100000"/>
              <a:buFont typeface="Arial" pitchFamily="34"/>
              <a:buChar char="•"/>
              <a:tabLst/>
              <a:defRPr lang="en-US" sz="2100" b="0" i="0" u="none" strike="noStrike" kern="1200" cap="none" spc="0" baseline="0">
                <a:solidFill>
                  <a:srgbClr val="000000"/>
                </a:solidFill>
                <a:uFillTx/>
                <a:latin typeface="Calibri"/>
              </a:defRPr>
            </a:lvl1pPr>
            <a:lvl2pPr marL="514350" marR="0" lvl="1" indent="-171450" algn="l" defTabSz="685800" rtl="0" fontAlgn="auto" hangingPunct="1">
              <a:lnSpc>
                <a:spcPct val="90000"/>
              </a:lnSpc>
              <a:spcBef>
                <a:spcPts val="375"/>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2pPr>
            <a:lvl3pPr marL="857250" marR="0" lvl="2" indent="-171450" algn="l" defTabSz="685800" rtl="0" fontAlgn="auto" hangingPunct="1">
              <a:lnSpc>
                <a:spcPct val="90000"/>
              </a:lnSpc>
              <a:spcBef>
                <a:spcPts val="375"/>
              </a:spcBef>
              <a:spcAft>
                <a:spcPts val="0"/>
              </a:spcAft>
              <a:buSzPct val="100000"/>
              <a:buFont typeface="Arial" pitchFamily="34"/>
              <a:buChar char="•"/>
              <a:tabLst/>
              <a:defRPr lang="en-US" sz="1500" b="0" i="0" u="none" strike="noStrike" kern="1200" cap="none" spc="0" baseline="0">
                <a:solidFill>
                  <a:srgbClr val="000000"/>
                </a:solidFill>
                <a:uFillTx/>
                <a:latin typeface="Calibri"/>
              </a:defRPr>
            </a:lvl3pPr>
            <a:lvl4pPr marL="1200150" marR="0" lvl="3" indent="-171450" algn="l" defTabSz="685800" rtl="0" fontAlgn="auto" hangingPunct="1">
              <a:lnSpc>
                <a:spcPct val="90000"/>
              </a:lnSpc>
              <a:spcBef>
                <a:spcPts val="375"/>
              </a:spcBef>
              <a:spcAft>
                <a:spcPts val="0"/>
              </a:spcAft>
              <a:buSzPct val="100000"/>
              <a:buFont typeface="Arial" pitchFamily="34"/>
              <a:buChar char="•"/>
              <a:tabLst/>
              <a:defRPr lang="en-US" sz="1350" b="0" i="0" u="none" strike="noStrike" kern="1200" cap="none" spc="0" baseline="0">
                <a:solidFill>
                  <a:srgbClr val="000000"/>
                </a:solidFill>
                <a:uFillTx/>
                <a:latin typeface="Calibri"/>
              </a:defRPr>
            </a:lvl4pPr>
            <a:lvl5pPr marL="1543050" marR="0" lvl="4" indent="-171450" algn="l" defTabSz="685800" rtl="0" fontAlgn="auto" hangingPunct="1">
              <a:lnSpc>
                <a:spcPct val="90000"/>
              </a:lnSpc>
              <a:spcBef>
                <a:spcPts val="375"/>
              </a:spcBef>
              <a:spcAft>
                <a:spcPts val="0"/>
              </a:spcAft>
              <a:buSzPct val="100000"/>
              <a:buFont typeface="Arial" pitchFamily="34"/>
              <a:buChar char="•"/>
              <a:tabLst/>
              <a:defRPr lang="en-US" sz="1350" b="0" i="0" u="none" strike="noStrike" kern="1200" cap="none" spc="0" baseline="0">
                <a:solidFill>
                  <a:srgbClr val="000000"/>
                </a:solidFill>
                <a:uFillTx/>
                <a:latin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GB" dirty="0">
              <a:latin typeface="Century Gothic" panose="020B0502020202020204" pitchFamily="34" charset="0"/>
            </a:endParaRPr>
          </a:p>
          <a:p>
            <a:endParaRPr lang="en-GB" dirty="0">
              <a:latin typeface="Century Gothic" panose="020B0502020202020204" pitchFamily="34" charset="0"/>
            </a:endParaRPr>
          </a:p>
          <a:p>
            <a:pPr marL="0" indent="0">
              <a:buFont typeface="Arial" pitchFamily="34"/>
              <a:buNone/>
            </a:pPr>
            <a:endParaRPr lang="en-GB" sz="4050" dirty="0">
              <a:latin typeface="Century Gothic" panose="020B0502020202020204" pitchFamily="34" charset="0"/>
            </a:endParaRPr>
          </a:p>
          <a:p>
            <a:endParaRPr lang="en-GB" sz="4050" dirty="0">
              <a:latin typeface="Century Gothic" panose="020B0502020202020204" pitchFamily="34" charset="0"/>
            </a:endParaRPr>
          </a:p>
          <a:p>
            <a:pPr marL="0" indent="0">
              <a:buFont typeface="Arial" pitchFamily="34"/>
              <a:buNone/>
            </a:pPr>
            <a:endParaRPr lang="en-GB" sz="4050" dirty="0">
              <a:latin typeface="Century Gothic" panose="020B0502020202020204" pitchFamily="34" charset="0"/>
            </a:endParaRPr>
          </a:p>
        </p:txBody>
      </p:sp>
      <p:sp>
        <p:nvSpPr>
          <p:cNvPr id="7" name="Content Placeholder 2">
            <a:extLst>
              <a:ext uri="{FF2B5EF4-FFF2-40B4-BE49-F238E27FC236}">
                <a16:creationId xmlns:a16="http://schemas.microsoft.com/office/drawing/2014/main" id="{E9FA5B34-2163-4E44-ABE2-D30BC300D2AB}"/>
              </a:ext>
            </a:extLst>
          </p:cNvPr>
          <p:cNvSpPr txBox="1">
            <a:spLocks/>
          </p:cNvSpPr>
          <p:nvPr/>
        </p:nvSpPr>
        <p:spPr>
          <a:xfrm>
            <a:off x="433633" y="332656"/>
            <a:ext cx="8710367" cy="6192688"/>
          </a:xfrm>
          <a:prstGeom prst="rect">
            <a:avLst/>
          </a:prstGeom>
        </p:spPr>
        <p:txBody>
          <a:bodyPr>
            <a:normAutofit/>
          </a:bodyPr>
          <a:lstStyle>
            <a:lvl1pPr marL="171450" marR="0" lvl="0" indent="-171450" algn="l" defTabSz="685800" rtl="0" fontAlgn="auto" hangingPunct="1">
              <a:lnSpc>
                <a:spcPct val="90000"/>
              </a:lnSpc>
              <a:spcBef>
                <a:spcPts val="750"/>
              </a:spcBef>
              <a:spcAft>
                <a:spcPts val="0"/>
              </a:spcAft>
              <a:buSzPct val="100000"/>
              <a:buFont typeface="Arial" pitchFamily="34"/>
              <a:buChar char="•"/>
              <a:tabLst/>
              <a:defRPr lang="en-US" sz="2100" b="0" i="0" u="none" strike="noStrike" kern="1200" cap="none" spc="0" baseline="0">
                <a:solidFill>
                  <a:srgbClr val="000000"/>
                </a:solidFill>
                <a:uFillTx/>
                <a:latin typeface="Calibri"/>
              </a:defRPr>
            </a:lvl1pPr>
            <a:lvl2pPr marL="514350" marR="0" lvl="1" indent="-171450" algn="l" defTabSz="685800" rtl="0" fontAlgn="auto" hangingPunct="1">
              <a:lnSpc>
                <a:spcPct val="90000"/>
              </a:lnSpc>
              <a:spcBef>
                <a:spcPts val="375"/>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2pPr>
            <a:lvl3pPr marL="857250" marR="0" lvl="2" indent="-171450" algn="l" defTabSz="685800" rtl="0" fontAlgn="auto" hangingPunct="1">
              <a:lnSpc>
                <a:spcPct val="90000"/>
              </a:lnSpc>
              <a:spcBef>
                <a:spcPts val="375"/>
              </a:spcBef>
              <a:spcAft>
                <a:spcPts val="0"/>
              </a:spcAft>
              <a:buSzPct val="100000"/>
              <a:buFont typeface="Arial" pitchFamily="34"/>
              <a:buChar char="•"/>
              <a:tabLst/>
              <a:defRPr lang="en-US" sz="1500" b="0" i="0" u="none" strike="noStrike" kern="1200" cap="none" spc="0" baseline="0">
                <a:solidFill>
                  <a:srgbClr val="000000"/>
                </a:solidFill>
                <a:uFillTx/>
                <a:latin typeface="Calibri"/>
              </a:defRPr>
            </a:lvl3pPr>
            <a:lvl4pPr marL="1200150" marR="0" lvl="3" indent="-171450" algn="l" defTabSz="685800" rtl="0" fontAlgn="auto" hangingPunct="1">
              <a:lnSpc>
                <a:spcPct val="90000"/>
              </a:lnSpc>
              <a:spcBef>
                <a:spcPts val="375"/>
              </a:spcBef>
              <a:spcAft>
                <a:spcPts val="0"/>
              </a:spcAft>
              <a:buSzPct val="100000"/>
              <a:buFont typeface="Arial" pitchFamily="34"/>
              <a:buChar char="•"/>
              <a:tabLst/>
              <a:defRPr lang="en-US" sz="1350" b="0" i="0" u="none" strike="noStrike" kern="1200" cap="none" spc="0" baseline="0">
                <a:solidFill>
                  <a:srgbClr val="000000"/>
                </a:solidFill>
                <a:uFillTx/>
                <a:latin typeface="Calibri"/>
              </a:defRPr>
            </a:lvl4pPr>
            <a:lvl5pPr marL="1543050" marR="0" lvl="4" indent="-171450" algn="l" defTabSz="685800" rtl="0" fontAlgn="auto" hangingPunct="1">
              <a:lnSpc>
                <a:spcPct val="90000"/>
              </a:lnSpc>
              <a:spcBef>
                <a:spcPts val="375"/>
              </a:spcBef>
              <a:spcAft>
                <a:spcPts val="0"/>
              </a:spcAft>
              <a:buSzPct val="100000"/>
              <a:buFont typeface="Arial" pitchFamily="34"/>
              <a:buChar char="•"/>
              <a:tabLst/>
              <a:defRPr lang="en-US" sz="1350" b="0" i="0" u="none" strike="noStrike" kern="1200" cap="none" spc="0" baseline="0">
                <a:solidFill>
                  <a:srgbClr val="000000"/>
                </a:solidFill>
                <a:uFillTx/>
                <a:latin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GB" dirty="0">
              <a:latin typeface="Century Gothic" panose="020B0502020202020204" pitchFamily="34" charset="0"/>
            </a:endParaRPr>
          </a:p>
          <a:p>
            <a:endParaRPr lang="en-GB" dirty="0">
              <a:latin typeface="Century Gothic" panose="020B0502020202020204" pitchFamily="34" charset="0"/>
            </a:endParaRPr>
          </a:p>
          <a:p>
            <a:pPr marL="0" indent="0">
              <a:buFont typeface="Arial" pitchFamily="34"/>
              <a:buNone/>
            </a:pPr>
            <a:endParaRPr lang="en-GB" sz="4050" dirty="0">
              <a:latin typeface="Century Gothic" panose="020B0502020202020204" pitchFamily="34" charset="0"/>
            </a:endParaRPr>
          </a:p>
          <a:p>
            <a:endParaRPr lang="en-GB" sz="4050" dirty="0">
              <a:latin typeface="Century Gothic" panose="020B0502020202020204" pitchFamily="34" charset="0"/>
            </a:endParaRPr>
          </a:p>
          <a:p>
            <a:pPr marL="0" indent="0">
              <a:buFont typeface="Arial" pitchFamily="34"/>
              <a:buNone/>
            </a:pPr>
            <a:endParaRPr lang="en-GB" sz="4050" dirty="0">
              <a:latin typeface="Century Gothic" panose="020B0502020202020204" pitchFamily="34" charset="0"/>
            </a:endParaRPr>
          </a:p>
        </p:txBody>
      </p:sp>
      <p:sp>
        <p:nvSpPr>
          <p:cNvPr id="8" name="Content Placeholder 2">
            <a:extLst>
              <a:ext uri="{FF2B5EF4-FFF2-40B4-BE49-F238E27FC236}">
                <a16:creationId xmlns:a16="http://schemas.microsoft.com/office/drawing/2014/main" id="{94B1AB60-1B90-4C1D-9F6B-64CD423EA15B}"/>
              </a:ext>
            </a:extLst>
          </p:cNvPr>
          <p:cNvSpPr txBox="1">
            <a:spLocks/>
          </p:cNvSpPr>
          <p:nvPr/>
        </p:nvSpPr>
        <p:spPr>
          <a:xfrm>
            <a:off x="433633" y="548680"/>
            <a:ext cx="8710367" cy="5976664"/>
          </a:xfrm>
          <a:prstGeom prst="rect">
            <a:avLst/>
          </a:prstGeom>
        </p:spPr>
        <p:txBody>
          <a:bodyPr>
            <a:normAutofit/>
          </a:bodyPr>
          <a:lstStyle>
            <a:lvl1pPr marL="171450" marR="0" lvl="0" indent="-171450" algn="l" defTabSz="685800" rtl="0" fontAlgn="auto" hangingPunct="1">
              <a:lnSpc>
                <a:spcPct val="90000"/>
              </a:lnSpc>
              <a:spcBef>
                <a:spcPts val="750"/>
              </a:spcBef>
              <a:spcAft>
                <a:spcPts val="0"/>
              </a:spcAft>
              <a:buSzPct val="100000"/>
              <a:buFont typeface="Arial" pitchFamily="34"/>
              <a:buChar char="•"/>
              <a:tabLst/>
              <a:defRPr lang="en-US" sz="2100" b="0" i="0" u="none" strike="noStrike" kern="1200" cap="none" spc="0" baseline="0">
                <a:solidFill>
                  <a:srgbClr val="000000"/>
                </a:solidFill>
                <a:uFillTx/>
                <a:latin typeface="Calibri"/>
              </a:defRPr>
            </a:lvl1pPr>
            <a:lvl2pPr marL="514350" marR="0" lvl="1" indent="-171450" algn="l" defTabSz="685800" rtl="0" fontAlgn="auto" hangingPunct="1">
              <a:lnSpc>
                <a:spcPct val="90000"/>
              </a:lnSpc>
              <a:spcBef>
                <a:spcPts val="375"/>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2pPr>
            <a:lvl3pPr marL="857250" marR="0" lvl="2" indent="-171450" algn="l" defTabSz="685800" rtl="0" fontAlgn="auto" hangingPunct="1">
              <a:lnSpc>
                <a:spcPct val="90000"/>
              </a:lnSpc>
              <a:spcBef>
                <a:spcPts val="375"/>
              </a:spcBef>
              <a:spcAft>
                <a:spcPts val="0"/>
              </a:spcAft>
              <a:buSzPct val="100000"/>
              <a:buFont typeface="Arial" pitchFamily="34"/>
              <a:buChar char="•"/>
              <a:tabLst/>
              <a:defRPr lang="en-US" sz="1500" b="0" i="0" u="none" strike="noStrike" kern="1200" cap="none" spc="0" baseline="0">
                <a:solidFill>
                  <a:srgbClr val="000000"/>
                </a:solidFill>
                <a:uFillTx/>
                <a:latin typeface="Calibri"/>
              </a:defRPr>
            </a:lvl3pPr>
            <a:lvl4pPr marL="1200150" marR="0" lvl="3" indent="-171450" algn="l" defTabSz="685800" rtl="0" fontAlgn="auto" hangingPunct="1">
              <a:lnSpc>
                <a:spcPct val="90000"/>
              </a:lnSpc>
              <a:spcBef>
                <a:spcPts val="375"/>
              </a:spcBef>
              <a:spcAft>
                <a:spcPts val="0"/>
              </a:spcAft>
              <a:buSzPct val="100000"/>
              <a:buFont typeface="Arial" pitchFamily="34"/>
              <a:buChar char="•"/>
              <a:tabLst/>
              <a:defRPr lang="en-US" sz="1350" b="0" i="0" u="none" strike="noStrike" kern="1200" cap="none" spc="0" baseline="0">
                <a:solidFill>
                  <a:srgbClr val="000000"/>
                </a:solidFill>
                <a:uFillTx/>
                <a:latin typeface="Calibri"/>
              </a:defRPr>
            </a:lvl4pPr>
            <a:lvl5pPr marL="1543050" marR="0" lvl="4" indent="-171450" algn="l" defTabSz="685800" rtl="0" fontAlgn="auto" hangingPunct="1">
              <a:lnSpc>
                <a:spcPct val="90000"/>
              </a:lnSpc>
              <a:spcBef>
                <a:spcPts val="375"/>
              </a:spcBef>
              <a:spcAft>
                <a:spcPts val="0"/>
              </a:spcAft>
              <a:buSzPct val="100000"/>
              <a:buFont typeface="Arial" pitchFamily="34"/>
              <a:buChar char="•"/>
              <a:tabLst/>
              <a:defRPr lang="en-US" sz="1350" b="0" i="0" u="none" strike="noStrike" kern="1200" cap="none" spc="0" baseline="0">
                <a:solidFill>
                  <a:srgbClr val="000000"/>
                </a:solidFill>
                <a:uFillTx/>
                <a:latin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GB" sz="3600" b="1" dirty="0">
                <a:latin typeface="Century Gothic" panose="020B0502020202020204" pitchFamily="34" charset="0"/>
              </a:rPr>
              <a:t>House keeping</a:t>
            </a:r>
          </a:p>
          <a:p>
            <a:r>
              <a:rPr lang="en-GB" sz="3600" dirty="0">
                <a:latin typeface="Century Gothic" panose="020B0502020202020204" pitchFamily="34" charset="0"/>
              </a:rPr>
              <a:t>Chat</a:t>
            </a:r>
          </a:p>
          <a:p>
            <a:r>
              <a:rPr lang="en-GB" sz="3600" dirty="0">
                <a:latin typeface="Century Gothic" panose="020B0502020202020204" pitchFamily="34" charset="0"/>
              </a:rPr>
              <a:t>Raise hand</a:t>
            </a:r>
          </a:p>
          <a:p>
            <a:r>
              <a:rPr lang="en-GB" sz="3600" dirty="0">
                <a:latin typeface="Century Gothic" panose="020B0502020202020204" pitchFamily="34" charset="0"/>
              </a:rPr>
              <a:t>40 minute cut off – but we’ll come back</a:t>
            </a:r>
          </a:p>
          <a:p>
            <a:endParaRPr lang="en-GB" dirty="0">
              <a:latin typeface="Century Gothic" panose="020B0502020202020204" pitchFamily="34" charset="0"/>
            </a:endParaRPr>
          </a:p>
          <a:p>
            <a:pPr marL="0" indent="0">
              <a:buFont typeface="Arial" pitchFamily="34"/>
              <a:buNone/>
            </a:pPr>
            <a:endParaRPr lang="en-GB" sz="4050" dirty="0">
              <a:latin typeface="Century Gothic" panose="020B0502020202020204" pitchFamily="34" charset="0"/>
            </a:endParaRPr>
          </a:p>
          <a:p>
            <a:endParaRPr lang="en-GB" sz="4050" dirty="0">
              <a:latin typeface="Century Gothic" panose="020B0502020202020204" pitchFamily="34" charset="0"/>
            </a:endParaRPr>
          </a:p>
          <a:p>
            <a:pPr marL="0" indent="0">
              <a:buFont typeface="Arial" pitchFamily="34"/>
              <a:buNone/>
            </a:pPr>
            <a:endParaRPr lang="en-GB" sz="4050" dirty="0">
              <a:latin typeface="Century Gothic" panose="020B0502020202020204" pitchFamily="34" charset="0"/>
            </a:endParaRPr>
          </a:p>
        </p:txBody>
      </p:sp>
    </p:spTree>
    <p:extLst>
      <p:ext uri="{BB962C8B-B14F-4D97-AF65-F5344CB8AC3E}">
        <p14:creationId xmlns:p14="http://schemas.microsoft.com/office/powerpoint/2010/main" val="450528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FCA4954-A2ED-4BC3-A2F8-40C4994E1EC0}"/>
              </a:ext>
            </a:extLst>
          </p:cNvPr>
          <p:cNvSpPr/>
          <p:nvPr/>
        </p:nvSpPr>
        <p:spPr>
          <a:xfrm>
            <a:off x="467544" y="0"/>
            <a:ext cx="8496944" cy="59492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600" b="1" dirty="0">
              <a:solidFill>
                <a:schemeClr val="tx1"/>
              </a:solidFill>
              <a:latin typeface="Century Gothic" panose="020B0502020202020204" pitchFamily="34" charset="0"/>
            </a:endParaRPr>
          </a:p>
        </p:txBody>
      </p:sp>
      <p:sp>
        <p:nvSpPr>
          <p:cNvPr id="3" name="Title 3">
            <a:extLst>
              <a:ext uri="{FF2B5EF4-FFF2-40B4-BE49-F238E27FC236}">
                <a16:creationId xmlns:a16="http://schemas.microsoft.com/office/drawing/2014/main" id="{36405B67-DECA-4D8D-AB6B-E4887F60A8DE}"/>
              </a:ext>
            </a:extLst>
          </p:cNvPr>
          <p:cNvSpPr txBox="1">
            <a:spLocks/>
          </p:cNvSpPr>
          <p:nvPr/>
        </p:nvSpPr>
        <p:spPr>
          <a:xfrm>
            <a:off x="789756" y="44624"/>
            <a:ext cx="7886700" cy="994172"/>
          </a:xfrm>
          <a:prstGeom prst="rect">
            <a:avLst/>
          </a:prstGeom>
        </p:spPr>
        <p:txBody>
          <a:bodyPr>
            <a:normAutofit/>
          </a:bodyPr>
          <a:lstStyle>
            <a:lvl1pPr marL="0" marR="0" lvl="0" indent="0" algn="l" defTabSz="685800" rtl="0" fontAlgn="auto" hangingPunct="1">
              <a:lnSpc>
                <a:spcPct val="90000"/>
              </a:lnSpc>
              <a:spcBef>
                <a:spcPts val="0"/>
              </a:spcBef>
              <a:spcAft>
                <a:spcPts val="0"/>
              </a:spcAft>
              <a:buNone/>
              <a:tabLst/>
              <a:defRPr lang="en-US" sz="3300" b="0" i="0" u="none" strike="noStrike" kern="1200" cap="none" spc="0" baseline="0">
                <a:solidFill>
                  <a:srgbClr val="000000"/>
                </a:solidFill>
                <a:uFillTx/>
                <a:latin typeface="Calibri Light"/>
              </a:defRPr>
            </a:lvl1pPr>
          </a:lstStyle>
          <a:p>
            <a:pPr algn="ctr"/>
            <a:endParaRPr lang="en-GB" b="1" dirty="0">
              <a:latin typeface="Century Gothic" panose="020B0502020202020204" pitchFamily="34" charset="0"/>
            </a:endParaRPr>
          </a:p>
        </p:txBody>
      </p:sp>
      <p:sp>
        <p:nvSpPr>
          <p:cNvPr id="4" name="Content Placeholder 2">
            <a:extLst>
              <a:ext uri="{FF2B5EF4-FFF2-40B4-BE49-F238E27FC236}">
                <a16:creationId xmlns:a16="http://schemas.microsoft.com/office/drawing/2014/main" id="{84E70B4A-5651-41C7-98DF-1A5C62C94688}"/>
              </a:ext>
            </a:extLst>
          </p:cNvPr>
          <p:cNvSpPr txBox="1">
            <a:spLocks/>
          </p:cNvSpPr>
          <p:nvPr/>
        </p:nvSpPr>
        <p:spPr>
          <a:xfrm>
            <a:off x="433633" y="692696"/>
            <a:ext cx="8710367" cy="5832648"/>
          </a:xfrm>
          <a:prstGeom prst="rect">
            <a:avLst/>
          </a:prstGeom>
        </p:spPr>
        <p:txBody>
          <a:bodyPr>
            <a:normAutofit/>
          </a:bodyPr>
          <a:lstStyle>
            <a:lvl1pPr marL="171450" marR="0" lvl="0" indent="-171450" algn="l" defTabSz="685800" rtl="0" fontAlgn="auto" hangingPunct="1">
              <a:lnSpc>
                <a:spcPct val="90000"/>
              </a:lnSpc>
              <a:spcBef>
                <a:spcPts val="750"/>
              </a:spcBef>
              <a:spcAft>
                <a:spcPts val="0"/>
              </a:spcAft>
              <a:buSzPct val="100000"/>
              <a:buFont typeface="Arial" pitchFamily="34"/>
              <a:buChar char="•"/>
              <a:tabLst/>
              <a:defRPr lang="en-US" sz="2100" b="0" i="0" u="none" strike="noStrike" kern="1200" cap="none" spc="0" baseline="0">
                <a:solidFill>
                  <a:srgbClr val="000000"/>
                </a:solidFill>
                <a:uFillTx/>
                <a:latin typeface="Calibri"/>
              </a:defRPr>
            </a:lvl1pPr>
            <a:lvl2pPr marL="514350" marR="0" lvl="1" indent="-171450" algn="l" defTabSz="685800" rtl="0" fontAlgn="auto" hangingPunct="1">
              <a:lnSpc>
                <a:spcPct val="90000"/>
              </a:lnSpc>
              <a:spcBef>
                <a:spcPts val="375"/>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2pPr>
            <a:lvl3pPr marL="857250" marR="0" lvl="2" indent="-171450" algn="l" defTabSz="685800" rtl="0" fontAlgn="auto" hangingPunct="1">
              <a:lnSpc>
                <a:spcPct val="90000"/>
              </a:lnSpc>
              <a:spcBef>
                <a:spcPts val="375"/>
              </a:spcBef>
              <a:spcAft>
                <a:spcPts val="0"/>
              </a:spcAft>
              <a:buSzPct val="100000"/>
              <a:buFont typeface="Arial" pitchFamily="34"/>
              <a:buChar char="•"/>
              <a:tabLst/>
              <a:defRPr lang="en-US" sz="1500" b="0" i="0" u="none" strike="noStrike" kern="1200" cap="none" spc="0" baseline="0">
                <a:solidFill>
                  <a:srgbClr val="000000"/>
                </a:solidFill>
                <a:uFillTx/>
                <a:latin typeface="Calibri"/>
              </a:defRPr>
            </a:lvl3pPr>
            <a:lvl4pPr marL="1200150" marR="0" lvl="3" indent="-171450" algn="l" defTabSz="685800" rtl="0" fontAlgn="auto" hangingPunct="1">
              <a:lnSpc>
                <a:spcPct val="90000"/>
              </a:lnSpc>
              <a:spcBef>
                <a:spcPts val="375"/>
              </a:spcBef>
              <a:spcAft>
                <a:spcPts val="0"/>
              </a:spcAft>
              <a:buSzPct val="100000"/>
              <a:buFont typeface="Arial" pitchFamily="34"/>
              <a:buChar char="•"/>
              <a:tabLst/>
              <a:defRPr lang="en-US" sz="1350" b="0" i="0" u="none" strike="noStrike" kern="1200" cap="none" spc="0" baseline="0">
                <a:solidFill>
                  <a:srgbClr val="000000"/>
                </a:solidFill>
                <a:uFillTx/>
                <a:latin typeface="Calibri"/>
              </a:defRPr>
            </a:lvl4pPr>
            <a:lvl5pPr marL="1543050" marR="0" lvl="4" indent="-171450" algn="l" defTabSz="685800" rtl="0" fontAlgn="auto" hangingPunct="1">
              <a:lnSpc>
                <a:spcPct val="90000"/>
              </a:lnSpc>
              <a:spcBef>
                <a:spcPts val="375"/>
              </a:spcBef>
              <a:spcAft>
                <a:spcPts val="0"/>
              </a:spcAft>
              <a:buSzPct val="100000"/>
              <a:buFont typeface="Arial" pitchFamily="34"/>
              <a:buChar char="•"/>
              <a:tabLst/>
              <a:defRPr lang="en-US" sz="1350" b="0" i="0" u="none" strike="noStrike" kern="1200" cap="none" spc="0" baseline="0">
                <a:solidFill>
                  <a:srgbClr val="000000"/>
                </a:solidFill>
                <a:uFillTx/>
                <a:latin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GB" dirty="0">
              <a:latin typeface="Century Gothic" panose="020B0502020202020204" pitchFamily="34" charset="0"/>
            </a:endParaRPr>
          </a:p>
          <a:p>
            <a:endParaRPr lang="en-GB" dirty="0">
              <a:latin typeface="Century Gothic" panose="020B0502020202020204" pitchFamily="34" charset="0"/>
            </a:endParaRPr>
          </a:p>
          <a:p>
            <a:pPr marL="0" indent="0">
              <a:buFont typeface="Arial" pitchFamily="34"/>
              <a:buNone/>
            </a:pPr>
            <a:endParaRPr lang="en-GB" sz="4050" dirty="0">
              <a:latin typeface="Century Gothic" panose="020B0502020202020204" pitchFamily="34" charset="0"/>
            </a:endParaRPr>
          </a:p>
          <a:p>
            <a:endParaRPr lang="en-GB" sz="4050" dirty="0">
              <a:latin typeface="Century Gothic" panose="020B0502020202020204" pitchFamily="34" charset="0"/>
            </a:endParaRPr>
          </a:p>
          <a:p>
            <a:pPr marL="0" indent="0">
              <a:buFont typeface="Arial" pitchFamily="34"/>
              <a:buNone/>
            </a:pPr>
            <a:endParaRPr lang="en-GB" sz="4050" dirty="0">
              <a:latin typeface="Century Gothic" panose="020B0502020202020204" pitchFamily="34" charset="0"/>
            </a:endParaRPr>
          </a:p>
        </p:txBody>
      </p:sp>
      <p:sp>
        <p:nvSpPr>
          <p:cNvPr id="7" name="Content Placeholder 2">
            <a:extLst>
              <a:ext uri="{FF2B5EF4-FFF2-40B4-BE49-F238E27FC236}">
                <a16:creationId xmlns:a16="http://schemas.microsoft.com/office/drawing/2014/main" id="{E9FA5B34-2163-4E44-ABE2-D30BC300D2AB}"/>
              </a:ext>
            </a:extLst>
          </p:cNvPr>
          <p:cNvSpPr txBox="1">
            <a:spLocks/>
          </p:cNvSpPr>
          <p:nvPr/>
        </p:nvSpPr>
        <p:spPr>
          <a:xfrm>
            <a:off x="433633" y="332656"/>
            <a:ext cx="8710367" cy="6192688"/>
          </a:xfrm>
          <a:prstGeom prst="rect">
            <a:avLst/>
          </a:prstGeom>
        </p:spPr>
        <p:txBody>
          <a:bodyPr>
            <a:normAutofit/>
          </a:bodyPr>
          <a:lstStyle>
            <a:lvl1pPr marL="171450" marR="0" lvl="0" indent="-171450" algn="l" defTabSz="685800" rtl="0" fontAlgn="auto" hangingPunct="1">
              <a:lnSpc>
                <a:spcPct val="90000"/>
              </a:lnSpc>
              <a:spcBef>
                <a:spcPts val="750"/>
              </a:spcBef>
              <a:spcAft>
                <a:spcPts val="0"/>
              </a:spcAft>
              <a:buSzPct val="100000"/>
              <a:buFont typeface="Arial" pitchFamily="34"/>
              <a:buChar char="•"/>
              <a:tabLst/>
              <a:defRPr lang="en-US" sz="2100" b="0" i="0" u="none" strike="noStrike" kern="1200" cap="none" spc="0" baseline="0">
                <a:solidFill>
                  <a:srgbClr val="000000"/>
                </a:solidFill>
                <a:uFillTx/>
                <a:latin typeface="Calibri"/>
              </a:defRPr>
            </a:lvl1pPr>
            <a:lvl2pPr marL="514350" marR="0" lvl="1" indent="-171450" algn="l" defTabSz="685800" rtl="0" fontAlgn="auto" hangingPunct="1">
              <a:lnSpc>
                <a:spcPct val="90000"/>
              </a:lnSpc>
              <a:spcBef>
                <a:spcPts val="375"/>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2pPr>
            <a:lvl3pPr marL="857250" marR="0" lvl="2" indent="-171450" algn="l" defTabSz="685800" rtl="0" fontAlgn="auto" hangingPunct="1">
              <a:lnSpc>
                <a:spcPct val="90000"/>
              </a:lnSpc>
              <a:spcBef>
                <a:spcPts val="375"/>
              </a:spcBef>
              <a:spcAft>
                <a:spcPts val="0"/>
              </a:spcAft>
              <a:buSzPct val="100000"/>
              <a:buFont typeface="Arial" pitchFamily="34"/>
              <a:buChar char="•"/>
              <a:tabLst/>
              <a:defRPr lang="en-US" sz="1500" b="0" i="0" u="none" strike="noStrike" kern="1200" cap="none" spc="0" baseline="0">
                <a:solidFill>
                  <a:srgbClr val="000000"/>
                </a:solidFill>
                <a:uFillTx/>
                <a:latin typeface="Calibri"/>
              </a:defRPr>
            </a:lvl3pPr>
            <a:lvl4pPr marL="1200150" marR="0" lvl="3" indent="-171450" algn="l" defTabSz="685800" rtl="0" fontAlgn="auto" hangingPunct="1">
              <a:lnSpc>
                <a:spcPct val="90000"/>
              </a:lnSpc>
              <a:spcBef>
                <a:spcPts val="375"/>
              </a:spcBef>
              <a:spcAft>
                <a:spcPts val="0"/>
              </a:spcAft>
              <a:buSzPct val="100000"/>
              <a:buFont typeface="Arial" pitchFamily="34"/>
              <a:buChar char="•"/>
              <a:tabLst/>
              <a:defRPr lang="en-US" sz="1350" b="0" i="0" u="none" strike="noStrike" kern="1200" cap="none" spc="0" baseline="0">
                <a:solidFill>
                  <a:srgbClr val="000000"/>
                </a:solidFill>
                <a:uFillTx/>
                <a:latin typeface="Calibri"/>
              </a:defRPr>
            </a:lvl4pPr>
            <a:lvl5pPr marL="1543050" marR="0" lvl="4" indent="-171450" algn="l" defTabSz="685800" rtl="0" fontAlgn="auto" hangingPunct="1">
              <a:lnSpc>
                <a:spcPct val="90000"/>
              </a:lnSpc>
              <a:spcBef>
                <a:spcPts val="375"/>
              </a:spcBef>
              <a:spcAft>
                <a:spcPts val="0"/>
              </a:spcAft>
              <a:buSzPct val="100000"/>
              <a:buFont typeface="Arial" pitchFamily="34"/>
              <a:buChar char="•"/>
              <a:tabLst/>
              <a:defRPr lang="en-US" sz="1350" b="0" i="0" u="none" strike="noStrike" kern="1200" cap="none" spc="0" baseline="0">
                <a:solidFill>
                  <a:srgbClr val="000000"/>
                </a:solidFill>
                <a:uFillTx/>
                <a:latin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GB" dirty="0">
              <a:latin typeface="Century Gothic" panose="020B0502020202020204" pitchFamily="34" charset="0"/>
            </a:endParaRPr>
          </a:p>
          <a:p>
            <a:endParaRPr lang="en-GB" dirty="0">
              <a:latin typeface="Century Gothic" panose="020B0502020202020204" pitchFamily="34" charset="0"/>
            </a:endParaRPr>
          </a:p>
          <a:p>
            <a:pPr marL="0" indent="0">
              <a:buFont typeface="Arial" pitchFamily="34"/>
              <a:buNone/>
            </a:pPr>
            <a:endParaRPr lang="en-GB" sz="4050" dirty="0">
              <a:latin typeface="Century Gothic" panose="020B0502020202020204" pitchFamily="34" charset="0"/>
            </a:endParaRPr>
          </a:p>
          <a:p>
            <a:endParaRPr lang="en-GB" sz="4050" dirty="0">
              <a:latin typeface="Century Gothic" panose="020B0502020202020204" pitchFamily="34" charset="0"/>
            </a:endParaRPr>
          </a:p>
          <a:p>
            <a:pPr marL="0" indent="0">
              <a:buFont typeface="Arial" pitchFamily="34"/>
              <a:buNone/>
            </a:pPr>
            <a:endParaRPr lang="en-GB" sz="4050" dirty="0">
              <a:latin typeface="Century Gothic" panose="020B0502020202020204" pitchFamily="34" charset="0"/>
            </a:endParaRPr>
          </a:p>
        </p:txBody>
      </p:sp>
      <p:sp>
        <p:nvSpPr>
          <p:cNvPr id="8" name="Content Placeholder 2">
            <a:extLst>
              <a:ext uri="{FF2B5EF4-FFF2-40B4-BE49-F238E27FC236}">
                <a16:creationId xmlns:a16="http://schemas.microsoft.com/office/drawing/2014/main" id="{94B1AB60-1B90-4C1D-9F6B-64CD423EA15B}"/>
              </a:ext>
            </a:extLst>
          </p:cNvPr>
          <p:cNvSpPr txBox="1">
            <a:spLocks/>
          </p:cNvSpPr>
          <p:nvPr/>
        </p:nvSpPr>
        <p:spPr>
          <a:xfrm>
            <a:off x="433633" y="548680"/>
            <a:ext cx="8710367" cy="5976664"/>
          </a:xfrm>
          <a:prstGeom prst="rect">
            <a:avLst/>
          </a:prstGeom>
        </p:spPr>
        <p:txBody>
          <a:bodyPr>
            <a:normAutofit/>
          </a:bodyPr>
          <a:lstStyle>
            <a:lvl1pPr marL="171450" marR="0" lvl="0" indent="-171450" algn="l" defTabSz="685800" rtl="0" fontAlgn="auto" hangingPunct="1">
              <a:lnSpc>
                <a:spcPct val="90000"/>
              </a:lnSpc>
              <a:spcBef>
                <a:spcPts val="750"/>
              </a:spcBef>
              <a:spcAft>
                <a:spcPts val="0"/>
              </a:spcAft>
              <a:buSzPct val="100000"/>
              <a:buFont typeface="Arial" pitchFamily="34"/>
              <a:buChar char="•"/>
              <a:tabLst/>
              <a:defRPr lang="en-US" sz="2100" b="0" i="0" u="none" strike="noStrike" kern="1200" cap="none" spc="0" baseline="0">
                <a:solidFill>
                  <a:srgbClr val="000000"/>
                </a:solidFill>
                <a:uFillTx/>
                <a:latin typeface="Calibri"/>
              </a:defRPr>
            </a:lvl1pPr>
            <a:lvl2pPr marL="514350" marR="0" lvl="1" indent="-171450" algn="l" defTabSz="685800" rtl="0" fontAlgn="auto" hangingPunct="1">
              <a:lnSpc>
                <a:spcPct val="90000"/>
              </a:lnSpc>
              <a:spcBef>
                <a:spcPts val="375"/>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2pPr>
            <a:lvl3pPr marL="857250" marR="0" lvl="2" indent="-171450" algn="l" defTabSz="685800" rtl="0" fontAlgn="auto" hangingPunct="1">
              <a:lnSpc>
                <a:spcPct val="90000"/>
              </a:lnSpc>
              <a:spcBef>
                <a:spcPts val="375"/>
              </a:spcBef>
              <a:spcAft>
                <a:spcPts val="0"/>
              </a:spcAft>
              <a:buSzPct val="100000"/>
              <a:buFont typeface="Arial" pitchFamily="34"/>
              <a:buChar char="•"/>
              <a:tabLst/>
              <a:defRPr lang="en-US" sz="1500" b="0" i="0" u="none" strike="noStrike" kern="1200" cap="none" spc="0" baseline="0">
                <a:solidFill>
                  <a:srgbClr val="000000"/>
                </a:solidFill>
                <a:uFillTx/>
                <a:latin typeface="Calibri"/>
              </a:defRPr>
            </a:lvl3pPr>
            <a:lvl4pPr marL="1200150" marR="0" lvl="3" indent="-171450" algn="l" defTabSz="685800" rtl="0" fontAlgn="auto" hangingPunct="1">
              <a:lnSpc>
                <a:spcPct val="90000"/>
              </a:lnSpc>
              <a:spcBef>
                <a:spcPts val="375"/>
              </a:spcBef>
              <a:spcAft>
                <a:spcPts val="0"/>
              </a:spcAft>
              <a:buSzPct val="100000"/>
              <a:buFont typeface="Arial" pitchFamily="34"/>
              <a:buChar char="•"/>
              <a:tabLst/>
              <a:defRPr lang="en-US" sz="1350" b="0" i="0" u="none" strike="noStrike" kern="1200" cap="none" spc="0" baseline="0">
                <a:solidFill>
                  <a:srgbClr val="000000"/>
                </a:solidFill>
                <a:uFillTx/>
                <a:latin typeface="Calibri"/>
              </a:defRPr>
            </a:lvl4pPr>
            <a:lvl5pPr marL="1543050" marR="0" lvl="4" indent="-171450" algn="l" defTabSz="685800" rtl="0" fontAlgn="auto" hangingPunct="1">
              <a:lnSpc>
                <a:spcPct val="90000"/>
              </a:lnSpc>
              <a:spcBef>
                <a:spcPts val="375"/>
              </a:spcBef>
              <a:spcAft>
                <a:spcPts val="0"/>
              </a:spcAft>
              <a:buSzPct val="100000"/>
              <a:buFont typeface="Arial" pitchFamily="34"/>
              <a:buChar char="•"/>
              <a:tabLst/>
              <a:defRPr lang="en-US" sz="1350" b="0" i="0" u="none" strike="noStrike" kern="1200" cap="none" spc="0" baseline="0">
                <a:solidFill>
                  <a:srgbClr val="000000"/>
                </a:solidFill>
                <a:uFillTx/>
                <a:latin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GB" sz="6600" b="1" dirty="0">
                <a:latin typeface="Century Gothic" panose="020B0502020202020204" pitchFamily="34" charset="0"/>
              </a:rPr>
              <a:t>Well Being</a:t>
            </a:r>
          </a:p>
          <a:p>
            <a:pPr marL="0" indent="0">
              <a:buNone/>
            </a:pPr>
            <a:endParaRPr lang="en-GB" sz="6600" b="1" dirty="0">
              <a:latin typeface="Century Gothic" panose="020B0502020202020204" pitchFamily="34" charset="0"/>
            </a:endParaRPr>
          </a:p>
          <a:p>
            <a:pPr marL="0" indent="0">
              <a:buNone/>
            </a:pPr>
            <a:r>
              <a:rPr lang="en-GB" sz="6600" b="1" dirty="0">
                <a:latin typeface="Century Gothic" panose="020B0502020202020204" pitchFamily="34" charset="0"/>
              </a:rPr>
              <a:t>What’s the situation in your school at the moment?</a:t>
            </a:r>
          </a:p>
          <a:p>
            <a:pPr marL="0" indent="0">
              <a:buNone/>
            </a:pPr>
            <a:endParaRPr lang="en-GB" sz="3600" dirty="0">
              <a:latin typeface="Century Gothic" panose="020B0502020202020204" pitchFamily="34" charset="0"/>
            </a:endParaRPr>
          </a:p>
          <a:p>
            <a:endParaRPr lang="en-GB" dirty="0">
              <a:latin typeface="Century Gothic" panose="020B0502020202020204" pitchFamily="34" charset="0"/>
            </a:endParaRPr>
          </a:p>
          <a:p>
            <a:pPr marL="0" indent="0">
              <a:buFont typeface="Arial" pitchFamily="34"/>
              <a:buNone/>
            </a:pPr>
            <a:endParaRPr lang="en-GB" sz="4050" dirty="0">
              <a:latin typeface="Century Gothic" panose="020B0502020202020204" pitchFamily="34" charset="0"/>
            </a:endParaRPr>
          </a:p>
          <a:p>
            <a:endParaRPr lang="en-GB" sz="4050" dirty="0">
              <a:latin typeface="Century Gothic" panose="020B0502020202020204" pitchFamily="34" charset="0"/>
            </a:endParaRPr>
          </a:p>
          <a:p>
            <a:pPr marL="0" indent="0">
              <a:buFont typeface="Arial" pitchFamily="34"/>
              <a:buNone/>
            </a:pPr>
            <a:endParaRPr lang="en-GB" sz="4050" dirty="0">
              <a:latin typeface="Century Gothic" panose="020B0502020202020204" pitchFamily="34" charset="0"/>
            </a:endParaRPr>
          </a:p>
        </p:txBody>
      </p:sp>
    </p:spTree>
    <p:extLst>
      <p:ext uri="{BB962C8B-B14F-4D97-AF65-F5344CB8AC3E}">
        <p14:creationId xmlns:p14="http://schemas.microsoft.com/office/powerpoint/2010/main" val="354181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fade">
                                      <p:cBhvr>
                                        <p:cTn id="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FCA4954-A2ED-4BC3-A2F8-40C4994E1EC0}"/>
              </a:ext>
            </a:extLst>
          </p:cNvPr>
          <p:cNvSpPr/>
          <p:nvPr/>
        </p:nvSpPr>
        <p:spPr>
          <a:xfrm>
            <a:off x="467544" y="0"/>
            <a:ext cx="8496944" cy="59492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600" b="1" dirty="0">
              <a:solidFill>
                <a:schemeClr val="tx1"/>
              </a:solidFill>
              <a:latin typeface="Century Gothic" panose="020B0502020202020204" pitchFamily="34" charset="0"/>
            </a:endParaRPr>
          </a:p>
        </p:txBody>
      </p:sp>
      <p:sp>
        <p:nvSpPr>
          <p:cNvPr id="3" name="Title 3">
            <a:extLst>
              <a:ext uri="{FF2B5EF4-FFF2-40B4-BE49-F238E27FC236}">
                <a16:creationId xmlns:a16="http://schemas.microsoft.com/office/drawing/2014/main" id="{36405B67-DECA-4D8D-AB6B-E4887F60A8DE}"/>
              </a:ext>
            </a:extLst>
          </p:cNvPr>
          <p:cNvSpPr txBox="1">
            <a:spLocks/>
          </p:cNvSpPr>
          <p:nvPr/>
        </p:nvSpPr>
        <p:spPr>
          <a:xfrm>
            <a:off x="789756" y="44624"/>
            <a:ext cx="7886700" cy="994172"/>
          </a:xfrm>
          <a:prstGeom prst="rect">
            <a:avLst/>
          </a:prstGeom>
        </p:spPr>
        <p:txBody>
          <a:bodyPr>
            <a:normAutofit/>
          </a:bodyPr>
          <a:lstStyle>
            <a:lvl1pPr marL="0" marR="0" lvl="0" indent="0" algn="l" defTabSz="685800" rtl="0" fontAlgn="auto" hangingPunct="1">
              <a:lnSpc>
                <a:spcPct val="90000"/>
              </a:lnSpc>
              <a:spcBef>
                <a:spcPts val="0"/>
              </a:spcBef>
              <a:spcAft>
                <a:spcPts val="0"/>
              </a:spcAft>
              <a:buNone/>
              <a:tabLst/>
              <a:defRPr lang="en-US" sz="3300" b="0" i="0" u="none" strike="noStrike" kern="1200" cap="none" spc="0" baseline="0">
                <a:solidFill>
                  <a:srgbClr val="000000"/>
                </a:solidFill>
                <a:uFillTx/>
                <a:latin typeface="Calibri Light"/>
              </a:defRPr>
            </a:lvl1pPr>
          </a:lstStyle>
          <a:p>
            <a:pPr algn="ctr"/>
            <a:endParaRPr lang="en-GB" b="1" dirty="0">
              <a:latin typeface="Century Gothic" panose="020B0502020202020204" pitchFamily="34" charset="0"/>
            </a:endParaRPr>
          </a:p>
        </p:txBody>
      </p:sp>
      <p:sp>
        <p:nvSpPr>
          <p:cNvPr id="4" name="Content Placeholder 2">
            <a:extLst>
              <a:ext uri="{FF2B5EF4-FFF2-40B4-BE49-F238E27FC236}">
                <a16:creationId xmlns:a16="http://schemas.microsoft.com/office/drawing/2014/main" id="{84E70B4A-5651-41C7-98DF-1A5C62C94688}"/>
              </a:ext>
            </a:extLst>
          </p:cNvPr>
          <p:cNvSpPr txBox="1">
            <a:spLocks/>
          </p:cNvSpPr>
          <p:nvPr/>
        </p:nvSpPr>
        <p:spPr>
          <a:xfrm>
            <a:off x="433633" y="404664"/>
            <a:ext cx="8710367" cy="6120680"/>
          </a:xfrm>
          <a:prstGeom prst="rect">
            <a:avLst/>
          </a:prstGeom>
        </p:spPr>
        <p:txBody>
          <a:bodyPr>
            <a:normAutofit lnSpcReduction="10000"/>
          </a:bodyPr>
          <a:lstStyle>
            <a:lvl1pPr marL="171450" marR="0" lvl="0" indent="-171450" algn="l" defTabSz="685800" rtl="0" fontAlgn="auto" hangingPunct="1">
              <a:lnSpc>
                <a:spcPct val="90000"/>
              </a:lnSpc>
              <a:spcBef>
                <a:spcPts val="750"/>
              </a:spcBef>
              <a:spcAft>
                <a:spcPts val="0"/>
              </a:spcAft>
              <a:buSzPct val="100000"/>
              <a:buFont typeface="Arial" pitchFamily="34"/>
              <a:buChar char="•"/>
              <a:tabLst/>
              <a:defRPr lang="en-US" sz="2100" b="0" i="0" u="none" strike="noStrike" kern="1200" cap="none" spc="0" baseline="0">
                <a:solidFill>
                  <a:srgbClr val="000000"/>
                </a:solidFill>
                <a:uFillTx/>
                <a:latin typeface="Calibri"/>
              </a:defRPr>
            </a:lvl1pPr>
            <a:lvl2pPr marL="514350" marR="0" lvl="1" indent="-171450" algn="l" defTabSz="685800" rtl="0" fontAlgn="auto" hangingPunct="1">
              <a:lnSpc>
                <a:spcPct val="90000"/>
              </a:lnSpc>
              <a:spcBef>
                <a:spcPts val="375"/>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2pPr>
            <a:lvl3pPr marL="857250" marR="0" lvl="2" indent="-171450" algn="l" defTabSz="685800" rtl="0" fontAlgn="auto" hangingPunct="1">
              <a:lnSpc>
                <a:spcPct val="90000"/>
              </a:lnSpc>
              <a:spcBef>
                <a:spcPts val="375"/>
              </a:spcBef>
              <a:spcAft>
                <a:spcPts val="0"/>
              </a:spcAft>
              <a:buSzPct val="100000"/>
              <a:buFont typeface="Arial" pitchFamily="34"/>
              <a:buChar char="•"/>
              <a:tabLst/>
              <a:defRPr lang="en-US" sz="1500" b="0" i="0" u="none" strike="noStrike" kern="1200" cap="none" spc="0" baseline="0">
                <a:solidFill>
                  <a:srgbClr val="000000"/>
                </a:solidFill>
                <a:uFillTx/>
                <a:latin typeface="Calibri"/>
              </a:defRPr>
            </a:lvl3pPr>
            <a:lvl4pPr marL="1200150" marR="0" lvl="3" indent="-171450" algn="l" defTabSz="685800" rtl="0" fontAlgn="auto" hangingPunct="1">
              <a:lnSpc>
                <a:spcPct val="90000"/>
              </a:lnSpc>
              <a:spcBef>
                <a:spcPts val="375"/>
              </a:spcBef>
              <a:spcAft>
                <a:spcPts val="0"/>
              </a:spcAft>
              <a:buSzPct val="100000"/>
              <a:buFont typeface="Arial" pitchFamily="34"/>
              <a:buChar char="•"/>
              <a:tabLst/>
              <a:defRPr lang="en-US" sz="1350" b="0" i="0" u="none" strike="noStrike" kern="1200" cap="none" spc="0" baseline="0">
                <a:solidFill>
                  <a:srgbClr val="000000"/>
                </a:solidFill>
                <a:uFillTx/>
                <a:latin typeface="Calibri"/>
              </a:defRPr>
            </a:lvl4pPr>
            <a:lvl5pPr marL="1543050" marR="0" lvl="4" indent="-171450" algn="l" defTabSz="685800" rtl="0" fontAlgn="auto" hangingPunct="1">
              <a:lnSpc>
                <a:spcPct val="90000"/>
              </a:lnSpc>
              <a:spcBef>
                <a:spcPts val="375"/>
              </a:spcBef>
              <a:spcAft>
                <a:spcPts val="0"/>
              </a:spcAft>
              <a:buSzPct val="100000"/>
              <a:buFont typeface="Arial" pitchFamily="34"/>
              <a:buChar char="•"/>
              <a:tabLst/>
              <a:defRPr lang="en-US" sz="1350" b="0" i="0" u="none" strike="noStrike" kern="1200" cap="none" spc="0" baseline="0">
                <a:solidFill>
                  <a:srgbClr val="000000"/>
                </a:solidFill>
                <a:uFillTx/>
                <a:latin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4000" b="1" dirty="0">
                <a:latin typeface="Century Gothic" panose="020B0502020202020204" pitchFamily="34" charset="0"/>
              </a:rPr>
              <a:t>The new normal…</a:t>
            </a:r>
          </a:p>
          <a:p>
            <a:r>
              <a:rPr lang="en-US" sz="4000" dirty="0">
                <a:latin typeface="Century Gothic" panose="020B0502020202020204" pitchFamily="34" charset="0"/>
              </a:rPr>
              <a:t>Little or no access to resources</a:t>
            </a:r>
          </a:p>
          <a:p>
            <a:r>
              <a:rPr lang="en-US" sz="4000" dirty="0">
                <a:latin typeface="Century Gothic" panose="020B0502020202020204" pitchFamily="34" charset="0"/>
              </a:rPr>
              <a:t>Teachers with different age groups/children</a:t>
            </a:r>
          </a:p>
          <a:p>
            <a:pPr lvl="1"/>
            <a:r>
              <a:rPr lang="en-US" sz="3700" dirty="0">
                <a:latin typeface="Century Gothic" panose="020B0502020202020204" pitchFamily="34" charset="0"/>
              </a:rPr>
              <a:t>Not familiar with the curriculum/attainment of the children</a:t>
            </a:r>
          </a:p>
          <a:p>
            <a:r>
              <a:rPr lang="en-US" sz="4000" dirty="0">
                <a:latin typeface="Century Gothic" panose="020B0502020202020204" pitchFamily="34" charset="0"/>
              </a:rPr>
              <a:t>Teachers in different classroom</a:t>
            </a:r>
          </a:p>
          <a:p>
            <a:r>
              <a:rPr lang="en-US" sz="4000" dirty="0">
                <a:latin typeface="Century Gothic" panose="020B0502020202020204" pitchFamily="34" charset="0"/>
              </a:rPr>
              <a:t>No paired/group work </a:t>
            </a:r>
          </a:p>
          <a:p>
            <a:r>
              <a:rPr lang="en-US" sz="4000" dirty="0">
                <a:latin typeface="Century Gothic" panose="020B0502020202020204" pitchFamily="34" charset="0"/>
              </a:rPr>
              <a:t>Reduced team</a:t>
            </a:r>
          </a:p>
          <a:p>
            <a:pPr lvl="1"/>
            <a:r>
              <a:rPr lang="en-US" sz="2400" dirty="0">
                <a:latin typeface="Century Gothic" panose="020B0502020202020204" pitchFamily="34" charset="0"/>
              </a:rPr>
              <a:t>TAs</a:t>
            </a:r>
          </a:p>
          <a:p>
            <a:pPr lvl="1"/>
            <a:r>
              <a:rPr lang="en-US" sz="2400" dirty="0">
                <a:latin typeface="Century Gothic" panose="020B0502020202020204" pitchFamily="34" charset="0"/>
              </a:rPr>
              <a:t>Worried/stressed colleagues </a:t>
            </a:r>
          </a:p>
          <a:p>
            <a:endParaRPr lang="en-GB" dirty="0">
              <a:latin typeface="Century Gothic" panose="020B0502020202020204" pitchFamily="34" charset="0"/>
            </a:endParaRPr>
          </a:p>
          <a:p>
            <a:endParaRPr lang="en-GB" dirty="0">
              <a:latin typeface="Century Gothic" panose="020B0502020202020204" pitchFamily="34" charset="0"/>
            </a:endParaRPr>
          </a:p>
          <a:p>
            <a:pPr marL="0" indent="0">
              <a:buFont typeface="Arial" pitchFamily="34"/>
              <a:buNone/>
            </a:pPr>
            <a:endParaRPr lang="en-GB" sz="4050" dirty="0">
              <a:latin typeface="Century Gothic" panose="020B0502020202020204" pitchFamily="34" charset="0"/>
            </a:endParaRPr>
          </a:p>
          <a:p>
            <a:endParaRPr lang="en-GB" sz="4050" dirty="0">
              <a:latin typeface="Century Gothic" panose="020B0502020202020204" pitchFamily="34" charset="0"/>
            </a:endParaRPr>
          </a:p>
          <a:p>
            <a:pPr marL="0" indent="0">
              <a:buFont typeface="Arial" pitchFamily="34"/>
              <a:buNone/>
            </a:pPr>
            <a:endParaRPr lang="en-GB" sz="4050" dirty="0">
              <a:latin typeface="Century Gothic" panose="020B0502020202020204" pitchFamily="34" charset="0"/>
            </a:endParaRPr>
          </a:p>
        </p:txBody>
      </p:sp>
    </p:spTree>
    <p:extLst>
      <p:ext uri="{BB962C8B-B14F-4D97-AF65-F5344CB8AC3E}">
        <p14:creationId xmlns:p14="http://schemas.microsoft.com/office/powerpoint/2010/main" val="248284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FCA4954-A2ED-4BC3-A2F8-40C4994E1EC0}"/>
              </a:ext>
            </a:extLst>
          </p:cNvPr>
          <p:cNvSpPr/>
          <p:nvPr/>
        </p:nvSpPr>
        <p:spPr>
          <a:xfrm>
            <a:off x="467544" y="0"/>
            <a:ext cx="8496944" cy="59492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600" b="1" dirty="0">
              <a:solidFill>
                <a:schemeClr val="tx1"/>
              </a:solidFill>
              <a:latin typeface="Century Gothic" panose="020B0502020202020204" pitchFamily="34" charset="0"/>
            </a:endParaRPr>
          </a:p>
        </p:txBody>
      </p:sp>
      <p:sp>
        <p:nvSpPr>
          <p:cNvPr id="3" name="Title 3">
            <a:extLst>
              <a:ext uri="{FF2B5EF4-FFF2-40B4-BE49-F238E27FC236}">
                <a16:creationId xmlns:a16="http://schemas.microsoft.com/office/drawing/2014/main" id="{36405B67-DECA-4D8D-AB6B-E4887F60A8DE}"/>
              </a:ext>
            </a:extLst>
          </p:cNvPr>
          <p:cNvSpPr txBox="1">
            <a:spLocks/>
          </p:cNvSpPr>
          <p:nvPr/>
        </p:nvSpPr>
        <p:spPr>
          <a:xfrm>
            <a:off x="789756" y="44624"/>
            <a:ext cx="7886700" cy="994172"/>
          </a:xfrm>
          <a:prstGeom prst="rect">
            <a:avLst/>
          </a:prstGeom>
        </p:spPr>
        <p:txBody>
          <a:bodyPr>
            <a:normAutofit/>
          </a:bodyPr>
          <a:lstStyle>
            <a:lvl1pPr marL="0" marR="0" lvl="0" indent="0" algn="l" defTabSz="685800" rtl="0" fontAlgn="auto" hangingPunct="1">
              <a:lnSpc>
                <a:spcPct val="90000"/>
              </a:lnSpc>
              <a:spcBef>
                <a:spcPts val="0"/>
              </a:spcBef>
              <a:spcAft>
                <a:spcPts val="0"/>
              </a:spcAft>
              <a:buNone/>
              <a:tabLst/>
              <a:defRPr lang="en-US" sz="3300" b="0" i="0" u="none" strike="noStrike" kern="1200" cap="none" spc="0" baseline="0">
                <a:solidFill>
                  <a:srgbClr val="000000"/>
                </a:solidFill>
                <a:uFillTx/>
                <a:latin typeface="Calibri Light"/>
              </a:defRPr>
            </a:lvl1pPr>
          </a:lstStyle>
          <a:p>
            <a:pPr algn="ctr"/>
            <a:endParaRPr lang="en-GB" b="1" dirty="0">
              <a:latin typeface="Century Gothic" panose="020B0502020202020204" pitchFamily="34" charset="0"/>
            </a:endParaRPr>
          </a:p>
        </p:txBody>
      </p:sp>
      <p:sp>
        <p:nvSpPr>
          <p:cNvPr id="4" name="Content Placeholder 2">
            <a:extLst>
              <a:ext uri="{FF2B5EF4-FFF2-40B4-BE49-F238E27FC236}">
                <a16:creationId xmlns:a16="http://schemas.microsoft.com/office/drawing/2014/main" id="{84E70B4A-5651-41C7-98DF-1A5C62C94688}"/>
              </a:ext>
            </a:extLst>
          </p:cNvPr>
          <p:cNvSpPr txBox="1">
            <a:spLocks/>
          </p:cNvSpPr>
          <p:nvPr/>
        </p:nvSpPr>
        <p:spPr>
          <a:xfrm>
            <a:off x="433633" y="404664"/>
            <a:ext cx="8710367" cy="6120680"/>
          </a:xfrm>
          <a:prstGeom prst="rect">
            <a:avLst/>
          </a:prstGeom>
        </p:spPr>
        <p:txBody>
          <a:bodyPr>
            <a:normAutofit/>
          </a:bodyPr>
          <a:lstStyle>
            <a:lvl1pPr marL="171450" marR="0" lvl="0" indent="-171450" algn="l" defTabSz="685800" rtl="0" fontAlgn="auto" hangingPunct="1">
              <a:lnSpc>
                <a:spcPct val="90000"/>
              </a:lnSpc>
              <a:spcBef>
                <a:spcPts val="750"/>
              </a:spcBef>
              <a:spcAft>
                <a:spcPts val="0"/>
              </a:spcAft>
              <a:buSzPct val="100000"/>
              <a:buFont typeface="Arial" pitchFamily="34"/>
              <a:buChar char="•"/>
              <a:tabLst/>
              <a:defRPr lang="en-US" sz="2100" b="0" i="0" u="none" strike="noStrike" kern="1200" cap="none" spc="0" baseline="0">
                <a:solidFill>
                  <a:srgbClr val="000000"/>
                </a:solidFill>
                <a:uFillTx/>
                <a:latin typeface="Calibri"/>
              </a:defRPr>
            </a:lvl1pPr>
            <a:lvl2pPr marL="514350" marR="0" lvl="1" indent="-171450" algn="l" defTabSz="685800" rtl="0" fontAlgn="auto" hangingPunct="1">
              <a:lnSpc>
                <a:spcPct val="90000"/>
              </a:lnSpc>
              <a:spcBef>
                <a:spcPts val="375"/>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2pPr>
            <a:lvl3pPr marL="857250" marR="0" lvl="2" indent="-171450" algn="l" defTabSz="685800" rtl="0" fontAlgn="auto" hangingPunct="1">
              <a:lnSpc>
                <a:spcPct val="90000"/>
              </a:lnSpc>
              <a:spcBef>
                <a:spcPts val="375"/>
              </a:spcBef>
              <a:spcAft>
                <a:spcPts val="0"/>
              </a:spcAft>
              <a:buSzPct val="100000"/>
              <a:buFont typeface="Arial" pitchFamily="34"/>
              <a:buChar char="•"/>
              <a:tabLst/>
              <a:defRPr lang="en-US" sz="1500" b="0" i="0" u="none" strike="noStrike" kern="1200" cap="none" spc="0" baseline="0">
                <a:solidFill>
                  <a:srgbClr val="000000"/>
                </a:solidFill>
                <a:uFillTx/>
                <a:latin typeface="Calibri"/>
              </a:defRPr>
            </a:lvl3pPr>
            <a:lvl4pPr marL="1200150" marR="0" lvl="3" indent="-171450" algn="l" defTabSz="685800" rtl="0" fontAlgn="auto" hangingPunct="1">
              <a:lnSpc>
                <a:spcPct val="90000"/>
              </a:lnSpc>
              <a:spcBef>
                <a:spcPts val="375"/>
              </a:spcBef>
              <a:spcAft>
                <a:spcPts val="0"/>
              </a:spcAft>
              <a:buSzPct val="100000"/>
              <a:buFont typeface="Arial" pitchFamily="34"/>
              <a:buChar char="•"/>
              <a:tabLst/>
              <a:defRPr lang="en-US" sz="1350" b="0" i="0" u="none" strike="noStrike" kern="1200" cap="none" spc="0" baseline="0">
                <a:solidFill>
                  <a:srgbClr val="000000"/>
                </a:solidFill>
                <a:uFillTx/>
                <a:latin typeface="Calibri"/>
              </a:defRPr>
            </a:lvl4pPr>
            <a:lvl5pPr marL="1543050" marR="0" lvl="4" indent="-171450" algn="l" defTabSz="685800" rtl="0" fontAlgn="auto" hangingPunct="1">
              <a:lnSpc>
                <a:spcPct val="90000"/>
              </a:lnSpc>
              <a:spcBef>
                <a:spcPts val="375"/>
              </a:spcBef>
              <a:spcAft>
                <a:spcPts val="0"/>
              </a:spcAft>
              <a:buSzPct val="100000"/>
              <a:buFont typeface="Arial" pitchFamily="34"/>
              <a:buChar char="•"/>
              <a:tabLst/>
              <a:defRPr lang="en-US" sz="1350" b="0" i="0" u="none" strike="noStrike" kern="1200" cap="none" spc="0" baseline="0">
                <a:solidFill>
                  <a:srgbClr val="000000"/>
                </a:solidFill>
                <a:uFillTx/>
                <a:latin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4000" b="1" dirty="0">
                <a:latin typeface="Century Gothic" panose="020B0502020202020204" pitchFamily="34" charset="0"/>
              </a:rPr>
              <a:t>The new normal…</a:t>
            </a:r>
          </a:p>
          <a:p>
            <a:r>
              <a:rPr lang="en-US" sz="4000" b="1" dirty="0">
                <a:latin typeface="Century Gothic" panose="020B0502020202020204" pitchFamily="34" charset="0"/>
              </a:rPr>
              <a:t>Mitigation phase</a:t>
            </a:r>
          </a:p>
          <a:p>
            <a:pPr lvl="1"/>
            <a:r>
              <a:rPr lang="en-US" sz="3700" dirty="0">
                <a:latin typeface="Century Gothic" panose="020B0502020202020204" pitchFamily="34" charset="0"/>
              </a:rPr>
              <a:t>Now to September?</a:t>
            </a:r>
          </a:p>
          <a:p>
            <a:pPr lvl="1"/>
            <a:r>
              <a:rPr lang="en-US" sz="3700" dirty="0">
                <a:latin typeface="Century Gothic" panose="020B0502020202020204" pitchFamily="34" charset="0"/>
              </a:rPr>
              <a:t>Managing increasing numbers as safely as possible</a:t>
            </a:r>
          </a:p>
          <a:p>
            <a:r>
              <a:rPr lang="en-US" sz="4000" b="1" dirty="0">
                <a:latin typeface="Century Gothic" panose="020B0502020202020204" pitchFamily="34" charset="0"/>
              </a:rPr>
              <a:t>Compensation phase</a:t>
            </a:r>
          </a:p>
          <a:p>
            <a:pPr lvl="1"/>
            <a:r>
              <a:rPr lang="en-US" sz="3700" dirty="0">
                <a:latin typeface="Century Gothic" panose="020B0502020202020204" pitchFamily="34" charset="0"/>
              </a:rPr>
              <a:t>September? onwards</a:t>
            </a:r>
          </a:p>
          <a:p>
            <a:pPr lvl="1"/>
            <a:r>
              <a:rPr lang="en-US" sz="3700" dirty="0">
                <a:latin typeface="Century Gothic" panose="020B0502020202020204" pitchFamily="34" charset="0"/>
              </a:rPr>
              <a:t>Fill gaps in learning/making up for lost time</a:t>
            </a:r>
          </a:p>
          <a:p>
            <a:pPr lvl="1"/>
            <a:endParaRPr lang="en-US" sz="3700"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pPr marL="0" indent="0">
              <a:buFont typeface="Arial" pitchFamily="34"/>
              <a:buNone/>
            </a:pPr>
            <a:endParaRPr lang="en-GB" sz="4050" dirty="0">
              <a:latin typeface="Century Gothic" panose="020B0502020202020204" pitchFamily="34" charset="0"/>
            </a:endParaRPr>
          </a:p>
          <a:p>
            <a:endParaRPr lang="en-GB" sz="4050" dirty="0">
              <a:latin typeface="Century Gothic" panose="020B0502020202020204" pitchFamily="34" charset="0"/>
            </a:endParaRPr>
          </a:p>
          <a:p>
            <a:pPr marL="0" indent="0">
              <a:buFont typeface="Arial" pitchFamily="34"/>
              <a:buNone/>
            </a:pPr>
            <a:endParaRPr lang="en-GB" sz="4050" dirty="0">
              <a:latin typeface="Century Gothic" panose="020B0502020202020204" pitchFamily="34" charset="0"/>
            </a:endParaRPr>
          </a:p>
        </p:txBody>
      </p:sp>
    </p:spTree>
    <p:extLst>
      <p:ext uri="{BB962C8B-B14F-4D97-AF65-F5344CB8AC3E}">
        <p14:creationId xmlns:p14="http://schemas.microsoft.com/office/powerpoint/2010/main" val="629852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FCA4954-A2ED-4BC3-A2F8-40C4994E1EC0}"/>
              </a:ext>
            </a:extLst>
          </p:cNvPr>
          <p:cNvSpPr/>
          <p:nvPr/>
        </p:nvSpPr>
        <p:spPr>
          <a:xfrm>
            <a:off x="467544" y="0"/>
            <a:ext cx="8496944" cy="59492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600" b="1" dirty="0">
              <a:solidFill>
                <a:schemeClr val="tx1"/>
              </a:solidFill>
              <a:latin typeface="Century Gothic" panose="020B0502020202020204" pitchFamily="34" charset="0"/>
            </a:endParaRPr>
          </a:p>
        </p:txBody>
      </p:sp>
      <p:sp>
        <p:nvSpPr>
          <p:cNvPr id="3" name="Title 3">
            <a:extLst>
              <a:ext uri="{FF2B5EF4-FFF2-40B4-BE49-F238E27FC236}">
                <a16:creationId xmlns:a16="http://schemas.microsoft.com/office/drawing/2014/main" id="{36405B67-DECA-4D8D-AB6B-E4887F60A8DE}"/>
              </a:ext>
            </a:extLst>
          </p:cNvPr>
          <p:cNvSpPr txBox="1">
            <a:spLocks/>
          </p:cNvSpPr>
          <p:nvPr/>
        </p:nvSpPr>
        <p:spPr>
          <a:xfrm>
            <a:off x="789756" y="44624"/>
            <a:ext cx="7886700" cy="994172"/>
          </a:xfrm>
          <a:prstGeom prst="rect">
            <a:avLst/>
          </a:prstGeom>
        </p:spPr>
        <p:txBody>
          <a:bodyPr>
            <a:normAutofit/>
          </a:bodyPr>
          <a:lstStyle>
            <a:lvl1pPr marL="0" marR="0" lvl="0" indent="0" algn="l" defTabSz="685800" rtl="0" fontAlgn="auto" hangingPunct="1">
              <a:lnSpc>
                <a:spcPct val="90000"/>
              </a:lnSpc>
              <a:spcBef>
                <a:spcPts val="0"/>
              </a:spcBef>
              <a:spcAft>
                <a:spcPts val="0"/>
              </a:spcAft>
              <a:buNone/>
              <a:tabLst/>
              <a:defRPr lang="en-US" sz="3300" b="0" i="0" u="none" strike="noStrike" kern="1200" cap="none" spc="0" baseline="0">
                <a:solidFill>
                  <a:srgbClr val="000000"/>
                </a:solidFill>
                <a:uFillTx/>
                <a:latin typeface="Calibri Light"/>
              </a:defRPr>
            </a:lvl1pPr>
          </a:lstStyle>
          <a:p>
            <a:pPr algn="ctr"/>
            <a:endParaRPr lang="en-GB" b="1" dirty="0">
              <a:latin typeface="Century Gothic" panose="020B0502020202020204" pitchFamily="34" charset="0"/>
            </a:endParaRPr>
          </a:p>
        </p:txBody>
      </p:sp>
      <p:sp>
        <p:nvSpPr>
          <p:cNvPr id="4" name="Content Placeholder 2">
            <a:extLst>
              <a:ext uri="{FF2B5EF4-FFF2-40B4-BE49-F238E27FC236}">
                <a16:creationId xmlns:a16="http://schemas.microsoft.com/office/drawing/2014/main" id="{84E70B4A-5651-41C7-98DF-1A5C62C94688}"/>
              </a:ext>
            </a:extLst>
          </p:cNvPr>
          <p:cNvSpPr txBox="1">
            <a:spLocks/>
          </p:cNvSpPr>
          <p:nvPr/>
        </p:nvSpPr>
        <p:spPr>
          <a:xfrm>
            <a:off x="433633" y="0"/>
            <a:ext cx="8710367" cy="6525344"/>
          </a:xfrm>
          <a:prstGeom prst="rect">
            <a:avLst/>
          </a:prstGeom>
        </p:spPr>
        <p:txBody>
          <a:bodyPr>
            <a:normAutofit fontScale="92500" lnSpcReduction="20000"/>
          </a:bodyPr>
          <a:lstStyle>
            <a:lvl1pPr marL="171450" marR="0" lvl="0" indent="-171450" algn="l" defTabSz="685800" rtl="0" fontAlgn="auto" hangingPunct="1">
              <a:lnSpc>
                <a:spcPct val="90000"/>
              </a:lnSpc>
              <a:spcBef>
                <a:spcPts val="750"/>
              </a:spcBef>
              <a:spcAft>
                <a:spcPts val="0"/>
              </a:spcAft>
              <a:buSzPct val="100000"/>
              <a:buFont typeface="Arial" pitchFamily="34"/>
              <a:buChar char="•"/>
              <a:tabLst/>
              <a:defRPr lang="en-US" sz="2100" b="0" i="0" u="none" strike="noStrike" kern="1200" cap="none" spc="0" baseline="0">
                <a:solidFill>
                  <a:srgbClr val="000000"/>
                </a:solidFill>
                <a:uFillTx/>
                <a:latin typeface="Calibri"/>
              </a:defRPr>
            </a:lvl1pPr>
            <a:lvl2pPr marL="514350" marR="0" lvl="1" indent="-171450" algn="l" defTabSz="685800" rtl="0" fontAlgn="auto" hangingPunct="1">
              <a:lnSpc>
                <a:spcPct val="90000"/>
              </a:lnSpc>
              <a:spcBef>
                <a:spcPts val="375"/>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2pPr>
            <a:lvl3pPr marL="857250" marR="0" lvl="2" indent="-171450" algn="l" defTabSz="685800" rtl="0" fontAlgn="auto" hangingPunct="1">
              <a:lnSpc>
                <a:spcPct val="90000"/>
              </a:lnSpc>
              <a:spcBef>
                <a:spcPts val="375"/>
              </a:spcBef>
              <a:spcAft>
                <a:spcPts val="0"/>
              </a:spcAft>
              <a:buSzPct val="100000"/>
              <a:buFont typeface="Arial" pitchFamily="34"/>
              <a:buChar char="•"/>
              <a:tabLst/>
              <a:defRPr lang="en-US" sz="1500" b="0" i="0" u="none" strike="noStrike" kern="1200" cap="none" spc="0" baseline="0">
                <a:solidFill>
                  <a:srgbClr val="000000"/>
                </a:solidFill>
                <a:uFillTx/>
                <a:latin typeface="Calibri"/>
              </a:defRPr>
            </a:lvl3pPr>
            <a:lvl4pPr marL="1200150" marR="0" lvl="3" indent="-171450" algn="l" defTabSz="685800" rtl="0" fontAlgn="auto" hangingPunct="1">
              <a:lnSpc>
                <a:spcPct val="90000"/>
              </a:lnSpc>
              <a:spcBef>
                <a:spcPts val="375"/>
              </a:spcBef>
              <a:spcAft>
                <a:spcPts val="0"/>
              </a:spcAft>
              <a:buSzPct val="100000"/>
              <a:buFont typeface="Arial" pitchFamily="34"/>
              <a:buChar char="•"/>
              <a:tabLst/>
              <a:defRPr lang="en-US" sz="1350" b="0" i="0" u="none" strike="noStrike" kern="1200" cap="none" spc="0" baseline="0">
                <a:solidFill>
                  <a:srgbClr val="000000"/>
                </a:solidFill>
                <a:uFillTx/>
                <a:latin typeface="Calibri"/>
              </a:defRPr>
            </a:lvl4pPr>
            <a:lvl5pPr marL="1543050" marR="0" lvl="4" indent="-171450" algn="l" defTabSz="685800" rtl="0" fontAlgn="auto" hangingPunct="1">
              <a:lnSpc>
                <a:spcPct val="90000"/>
              </a:lnSpc>
              <a:spcBef>
                <a:spcPts val="375"/>
              </a:spcBef>
              <a:spcAft>
                <a:spcPts val="0"/>
              </a:spcAft>
              <a:buSzPct val="100000"/>
              <a:buFont typeface="Arial" pitchFamily="34"/>
              <a:buChar char="•"/>
              <a:tabLst/>
              <a:defRPr lang="en-US" sz="1350" b="0" i="0" u="none" strike="noStrike" kern="1200" cap="none" spc="0" baseline="0">
                <a:solidFill>
                  <a:srgbClr val="000000"/>
                </a:solidFill>
                <a:uFillTx/>
                <a:latin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4000" b="1" dirty="0">
                <a:latin typeface="Century Gothic" panose="020B0502020202020204" pitchFamily="34" charset="0"/>
              </a:rPr>
              <a:t>The new normal…</a:t>
            </a:r>
          </a:p>
          <a:p>
            <a:r>
              <a:rPr lang="en-US" sz="4000" b="1" dirty="0">
                <a:latin typeface="Century Gothic" panose="020B0502020202020204" pitchFamily="34" charset="0"/>
              </a:rPr>
              <a:t>Mitigation phase</a:t>
            </a:r>
          </a:p>
          <a:p>
            <a:pPr lvl="1"/>
            <a:r>
              <a:rPr lang="en-US" sz="3700" dirty="0">
                <a:latin typeface="Century Gothic" panose="020B0502020202020204" pitchFamily="34" charset="0"/>
              </a:rPr>
              <a:t>Main focus on webinar…</a:t>
            </a:r>
          </a:p>
          <a:p>
            <a:r>
              <a:rPr lang="en-US" sz="4000" b="1" dirty="0">
                <a:latin typeface="Century Gothic" panose="020B0502020202020204" pitchFamily="34" charset="0"/>
              </a:rPr>
              <a:t>Compensation phase</a:t>
            </a:r>
          </a:p>
          <a:p>
            <a:pPr lvl="1"/>
            <a:r>
              <a:rPr lang="en-US" sz="3700" dirty="0">
                <a:latin typeface="Century Gothic" panose="020B0502020202020204" pitchFamily="34" charset="0"/>
              </a:rPr>
              <a:t>Coming up…</a:t>
            </a:r>
          </a:p>
          <a:p>
            <a:pPr lvl="1"/>
            <a:r>
              <a:rPr lang="en-US" sz="3700" dirty="0">
                <a:latin typeface="Century Gothic" panose="020B0502020202020204" pitchFamily="34" charset="0"/>
              </a:rPr>
              <a:t>SL/Colleagues identify what children have missed – inform their new teachers. </a:t>
            </a:r>
          </a:p>
          <a:p>
            <a:pPr lvl="1"/>
            <a:r>
              <a:rPr lang="en-US" sz="3700" b="1" dirty="0">
                <a:latin typeface="Century Gothic" panose="020B0502020202020204" pitchFamily="34" charset="0"/>
              </a:rPr>
              <a:t>Content</a:t>
            </a:r>
          </a:p>
          <a:p>
            <a:pPr lvl="2"/>
            <a:r>
              <a:rPr lang="en-US" sz="3400" dirty="0">
                <a:latin typeface="Century Gothic" panose="020B0502020202020204" pitchFamily="34" charset="0"/>
              </a:rPr>
              <a:t>Science week/additional topic/add into existing topics</a:t>
            </a:r>
          </a:p>
          <a:p>
            <a:pPr lvl="3"/>
            <a:r>
              <a:rPr lang="en-US" sz="3250" dirty="0">
                <a:latin typeface="Century Gothic" panose="020B0502020202020204" pitchFamily="34" charset="0"/>
              </a:rPr>
              <a:t>ASE Knowledge progression grids</a:t>
            </a:r>
          </a:p>
          <a:p>
            <a:pPr lvl="1"/>
            <a:r>
              <a:rPr lang="en-US" sz="3700" b="1" dirty="0">
                <a:latin typeface="Century Gothic" panose="020B0502020202020204" pitchFamily="34" charset="0"/>
              </a:rPr>
              <a:t>Working scientifically</a:t>
            </a:r>
          </a:p>
          <a:p>
            <a:pPr lvl="2"/>
            <a:r>
              <a:rPr lang="en-US" sz="3400" dirty="0">
                <a:latin typeface="Century Gothic" panose="020B0502020202020204" pitchFamily="34" charset="0"/>
              </a:rPr>
              <a:t>Running through all topics – which areas were particularly missed? </a:t>
            </a:r>
          </a:p>
          <a:p>
            <a:pPr lvl="1"/>
            <a:endParaRPr lang="en-US" sz="3700"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pPr marL="0" indent="0">
              <a:buFont typeface="Arial" pitchFamily="34"/>
              <a:buNone/>
            </a:pPr>
            <a:endParaRPr lang="en-GB" sz="4050" dirty="0">
              <a:latin typeface="Century Gothic" panose="020B0502020202020204" pitchFamily="34" charset="0"/>
            </a:endParaRPr>
          </a:p>
          <a:p>
            <a:endParaRPr lang="en-GB" sz="4050" dirty="0">
              <a:latin typeface="Century Gothic" panose="020B0502020202020204" pitchFamily="34" charset="0"/>
            </a:endParaRPr>
          </a:p>
          <a:p>
            <a:pPr marL="0" indent="0">
              <a:buFont typeface="Arial" pitchFamily="34"/>
              <a:buNone/>
            </a:pPr>
            <a:endParaRPr lang="en-GB" sz="4050" dirty="0">
              <a:latin typeface="Century Gothic" panose="020B0502020202020204" pitchFamily="34" charset="0"/>
            </a:endParaRPr>
          </a:p>
        </p:txBody>
      </p:sp>
    </p:spTree>
    <p:extLst>
      <p:ext uri="{BB962C8B-B14F-4D97-AF65-F5344CB8AC3E}">
        <p14:creationId xmlns:p14="http://schemas.microsoft.com/office/powerpoint/2010/main" val="1972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FCA4954-A2ED-4BC3-A2F8-40C4994E1EC0}"/>
              </a:ext>
            </a:extLst>
          </p:cNvPr>
          <p:cNvSpPr/>
          <p:nvPr/>
        </p:nvSpPr>
        <p:spPr>
          <a:xfrm>
            <a:off x="467544" y="0"/>
            <a:ext cx="8496944" cy="59492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600" b="1" dirty="0">
              <a:solidFill>
                <a:schemeClr val="tx1"/>
              </a:solidFill>
              <a:latin typeface="Century Gothic" panose="020B0502020202020204" pitchFamily="34" charset="0"/>
            </a:endParaRPr>
          </a:p>
        </p:txBody>
      </p:sp>
      <p:sp>
        <p:nvSpPr>
          <p:cNvPr id="3" name="Title 3">
            <a:extLst>
              <a:ext uri="{FF2B5EF4-FFF2-40B4-BE49-F238E27FC236}">
                <a16:creationId xmlns:a16="http://schemas.microsoft.com/office/drawing/2014/main" id="{36405B67-DECA-4D8D-AB6B-E4887F60A8DE}"/>
              </a:ext>
            </a:extLst>
          </p:cNvPr>
          <p:cNvSpPr txBox="1">
            <a:spLocks/>
          </p:cNvSpPr>
          <p:nvPr/>
        </p:nvSpPr>
        <p:spPr>
          <a:xfrm>
            <a:off x="789756" y="44624"/>
            <a:ext cx="7886700" cy="994172"/>
          </a:xfrm>
          <a:prstGeom prst="rect">
            <a:avLst/>
          </a:prstGeom>
        </p:spPr>
        <p:txBody>
          <a:bodyPr>
            <a:normAutofit/>
          </a:bodyPr>
          <a:lstStyle>
            <a:lvl1pPr marL="0" marR="0" lvl="0" indent="0" algn="l" defTabSz="685800" rtl="0" fontAlgn="auto" hangingPunct="1">
              <a:lnSpc>
                <a:spcPct val="90000"/>
              </a:lnSpc>
              <a:spcBef>
                <a:spcPts val="0"/>
              </a:spcBef>
              <a:spcAft>
                <a:spcPts val="0"/>
              </a:spcAft>
              <a:buNone/>
              <a:tabLst/>
              <a:defRPr lang="en-US" sz="3300" b="0" i="0" u="none" strike="noStrike" kern="1200" cap="none" spc="0" baseline="0">
                <a:solidFill>
                  <a:srgbClr val="000000"/>
                </a:solidFill>
                <a:uFillTx/>
                <a:latin typeface="Calibri Light"/>
              </a:defRPr>
            </a:lvl1pPr>
          </a:lstStyle>
          <a:p>
            <a:pPr algn="ctr"/>
            <a:endParaRPr lang="en-GB" b="1" dirty="0">
              <a:latin typeface="Century Gothic" panose="020B0502020202020204" pitchFamily="34" charset="0"/>
            </a:endParaRPr>
          </a:p>
        </p:txBody>
      </p:sp>
      <p:sp>
        <p:nvSpPr>
          <p:cNvPr id="4" name="Content Placeholder 2">
            <a:extLst>
              <a:ext uri="{FF2B5EF4-FFF2-40B4-BE49-F238E27FC236}">
                <a16:creationId xmlns:a16="http://schemas.microsoft.com/office/drawing/2014/main" id="{84E70B4A-5651-41C7-98DF-1A5C62C94688}"/>
              </a:ext>
            </a:extLst>
          </p:cNvPr>
          <p:cNvSpPr txBox="1">
            <a:spLocks/>
          </p:cNvSpPr>
          <p:nvPr/>
        </p:nvSpPr>
        <p:spPr>
          <a:xfrm>
            <a:off x="433633" y="0"/>
            <a:ext cx="8710367" cy="6525344"/>
          </a:xfrm>
          <a:prstGeom prst="rect">
            <a:avLst/>
          </a:prstGeom>
        </p:spPr>
        <p:txBody>
          <a:bodyPr>
            <a:normAutofit fontScale="92500" lnSpcReduction="10000"/>
          </a:bodyPr>
          <a:lstStyle>
            <a:lvl1pPr marL="171450" marR="0" lvl="0" indent="-171450" algn="l" defTabSz="685800" rtl="0" fontAlgn="auto" hangingPunct="1">
              <a:lnSpc>
                <a:spcPct val="90000"/>
              </a:lnSpc>
              <a:spcBef>
                <a:spcPts val="750"/>
              </a:spcBef>
              <a:spcAft>
                <a:spcPts val="0"/>
              </a:spcAft>
              <a:buSzPct val="100000"/>
              <a:buFont typeface="Arial" pitchFamily="34"/>
              <a:buChar char="•"/>
              <a:tabLst/>
              <a:defRPr lang="en-US" sz="2100" b="0" i="0" u="none" strike="noStrike" kern="1200" cap="none" spc="0" baseline="0">
                <a:solidFill>
                  <a:srgbClr val="000000"/>
                </a:solidFill>
                <a:uFillTx/>
                <a:latin typeface="Calibri"/>
              </a:defRPr>
            </a:lvl1pPr>
            <a:lvl2pPr marL="514350" marR="0" lvl="1" indent="-171450" algn="l" defTabSz="685800" rtl="0" fontAlgn="auto" hangingPunct="1">
              <a:lnSpc>
                <a:spcPct val="90000"/>
              </a:lnSpc>
              <a:spcBef>
                <a:spcPts val="375"/>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2pPr>
            <a:lvl3pPr marL="857250" marR="0" lvl="2" indent="-171450" algn="l" defTabSz="685800" rtl="0" fontAlgn="auto" hangingPunct="1">
              <a:lnSpc>
                <a:spcPct val="90000"/>
              </a:lnSpc>
              <a:spcBef>
                <a:spcPts val="375"/>
              </a:spcBef>
              <a:spcAft>
                <a:spcPts val="0"/>
              </a:spcAft>
              <a:buSzPct val="100000"/>
              <a:buFont typeface="Arial" pitchFamily="34"/>
              <a:buChar char="•"/>
              <a:tabLst/>
              <a:defRPr lang="en-US" sz="1500" b="0" i="0" u="none" strike="noStrike" kern="1200" cap="none" spc="0" baseline="0">
                <a:solidFill>
                  <a:srgbClr val="000000"/>
                </a:solidFill>
                <a:uFillTx/>
                <a:latin typeface="Calibri"/>
              </a:defRPr>
            </a:lvl3pPr>
            <a:lvl4pPr marL="1200150" marR="0" lvl="3" indent="-171450" algn="l" defTabSz="685800" rtl="0" fontAlgn="auto" hangingPunct="1">
              <a:lnSpc>
                <a:spcPct val="90000"/>
              </a:lnSpc>
              <a:spcBef>
                <a:spcPts val="375"/>
              </a:spcBef>
              <a:spcAft>
                <a:spcPts val="0"/>
              </a:spcAft>
              <a:buSzPct val="100000"/>
              <a:buFont typeface="Arial" pitchFamily="34"/>
              <a:buChar char="•"/>
              <a:tabLst/>
              <a:defRPr lang="en-US" sz="1350" b="0" i="0" u="none" strike="noStrike" kern="1200" cap="none" spc="0" baseline="0">
                <a:solidFill>
                  <a:srgbClr val="000000"/>
                </a:solidFill>
                <a:uFillTx/>
                <a:latin typeface="Calibri"/>
              </a:defRPr>
            </a:lvl4pPr>
            <a:lvl5pPr marL="1543050" marR="0" lvl="4" indent="-171450" algn="l" defTabSz="685800" rtl="0" fontAlgn="auto" hangingPunct="1">
              <a:lnSpc>
                <a:spcPct val="90000"/>
              </a:lnSpc>
              <a:spcBef>
                <a:spcPts val="375"/>
              </a:spcBef>
              <a:spcAft>
                <a:spcPts val="0"/>
              </a:spcAft>
              <a:buSzPct val="100000"/>
              <a:buFont typeface="Arial" pitchFamily="34"/>
              <a:buChar char="•"/>
              <a:tabLst/>
              <a:defRPr lang="en-US" sz="1350" b="0" i="0" u="none" strike="noStrike" kern="1200" cap="none" spc="0" baseline="0">
                <a:solidFill>
                  <a:srgbClr val="000000"/>
                </a:solidFill>
                <a:uFillTx/>
                <a:latin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4000" b="1" dirty="0">
                <a:latin typeface="Century Gothic" panose="020B0502020202020204" pitchFamily="34" charset="0"/>
              </a:rPr>
              <a:t>The new normal…</a:t>
            </a:r>
          </a:p>
          <a:p>
            <a:r>
              <a:rPr lang="en-US" sz="4000" b="1" dirty="0">
                <a:latin typeface="Century Gothic" panose="020B0502020202020204" pitchFamily="34" charset="0"/>
              </a:rPr>
              <a:t>Mitigation phase</a:t>
            </a:r>
          </a:p>
          <a:p>
            <a:pPr lvl="1"/>
            <a:r>
              <a:rPr lang="en-US" sz="3700" dirty="0">
                <a:latin typeface="Century Gothic" panose="020B0502020202020204" pitchFamily="34" charset="0"/>
              </a:rPr>
              <a:t>Science is a core subject – it </a:t>
            </a:r>
            <a:r>
              <a:rPr lang="en-US" sz="3700" b="1" dirty="0">
                <a:latin typeface="Century Gothic" panose="020B0502020202020204" pitchFamily="34" charset="0"/>
              </a:rPr>
              <a:t>must</a:t>
            </a:r>
            <a:r>
              <a:rPr lang="en-US" sz="3700" dirty="0">
                <a:latin typeface="Century Gothic" panose="020B0502020202020204" pitchFamily="34" charset="0"/>
              </a:rPr>
              <a:t> still be taught.</a:t>
            </a:r>
          </a:p>
          <a:p>
            <a:pPr lvl="2"/>
            <a:r>
              <a:rPr lang="en-US" sz="3400" dirty="0">
                <a:latin typeface="Century Gothic" panose="020B0502020202020204" pitchFamily="34" charset="0"/>
              </a:rPr>
              <a:t>Children’s well being</a:t>
            </a:r>
          </a:p>
          <a:p>
            <a:pPr lvl="2"/>
            <a:r>
              <a:rPr lang="en-US" sz="3400" dirty="0">
                <a:latin typeface="Century Gothic" panose="020B0502020202020204" pitchFamily="34" charset="0"/>
              </a:rPr>
              <a:t>Anything is better than nothing</a:t>
            </a:r>
          </a:p>
          <a:p>
            <a:pPr lvl="3"/>
            <a:r>
              <a:rPr lang="en-US" sz="3250" dirty="0">
                <a:latin typeface="Century Gothic" panose="020B0502020202020204" pitchFamily="34" charset="0"/>
              </a:rPr>
              <a:t>Down with Twinkl!</a:t>
            </a:r>
          </a:p>
          <a:p>
            <a:pPr lvl="1"/>
            <a:r>
              <a:rPr lang="en-US" sz="3700" dirty="0">
                <a:latin typeface="Century Gothic" panose="020B0502020202020204" pitchFamily="34" charset="0"/>
              </a:rPr>
              <a:t>Year 6</a:t>
            </a:r>
          </a:p>
          <a:p>
            <a:pPr lvl="2"/>
            <a:r>
              <a:rPr lang="en-US" sz="3400" dirty="0">
                <a:latin typeface="Century Gothic" panose="020B0502020202020204" pitchFamily="34" charset="0"/>
              </a:rPr>
              <a:t>Measuring accurately, reading scales</a:t>
            </a:r>
          </a:p>
          <a:p>
            <a:pPr lvl="2"/>
            <a:r>
              <a:rPr lang="en-US" sz="3400" dirty="0">
                <a:latin typeface="Century Gothic" panose="020B0502020202020204" pitchFamily="34" charset="0"/>
              </a:rPr>
              <a:t>Drawing and interpreting line graphs</a:t>
            </a:r>
          </a:p>
          <a:p>
            <a:pPr lvl="2"/>
            <a:r>
              <a:rPr lang="en-US" sz="3400" dirty="0">
                <a:latin typeface="Century Gothic" panose="020B0502020202020204" pitchFamily="34" charset="0"/>
              </a:rPr>
              <a:t>Fair testing (physics/chemistry)</a:t>
            </a:r>
          </a:p>
          <a:p>
            <a:pPr lvl="2"/>
            <a:r>
              <a:rPr lang="en-US" sz="3400" dirty="0" err="1">
                <a:latin typeface="Century Gothic" panose="020B0502020202020204" pitchFamily="34" charset="0"/>
              </a:rPr>
              <a:t>Explorify</a:t>
            </a:r>
            <a:r>
              <a:rPr lang="en-US" sz="3400" dirty="0">
                <a:latin typeface="Century Gothic" panose="020B0502020202020204" pitchFamily="34" charset="0"/>
              </a:rPr>
              <a:t>, </a:t>
            </a:r>
            <a:r>
              <a:rPr lang="en-US" sz="3400" dirty="0">
                <a:latin typeface="Century Gothic" panose="020B0502020202020204" pitchFamily="34" charset="0"/>
                <a:hlinkClick r:id="rId2"/>
              </a:rPr>
              <a:t>https://explorify.wellcome.ac.uk/blog/explorify-and-developing-key-skills</a:t>
            </a:r>
            <a:r>
              <a:rPr lang="en-US" sz="3400" dirty="0">
                <a:latin typeface="Century Gothic" panose="020B0502020202020204" pitchFamily="34" charset="0"/>
              </a:rPr>
              <a:t> </a:t>
            </a:r>
            <a:endParaRPr lang="en-US" sz="3700"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pPr marL="0" indent="0">
              <a:buFont typeface="Arial" pitchFamily="34"/>
              <a:buNone/>
            </a:pPr>
            <a:endParaRPr lang="en-GB" sz="4050" dirty="0">
              <a:latin typeface="Century Gothic" panose="020B0502020202020204" pitchFamily="34" charset="0"/>
            </a:endParaRPr>
          </a:p>
          <a:p>
            <a:endParaRPr lang="en-GB" sz="4050" dirty="0">
              <a:latin typeface="Century Gothic" panose="020B0502020202020204" pitchFamily="34" charset="0"/>
            </a:endParaRPr>
          </a:p>
          <a:p>
            <a:pPr marL="0" indent="0">
              <a:buFont typeface="Arial" pitchFamily="34"/>
              <a:buNone/>
            </a:pPr>
            <a:endParaRPr lang="en-GB" sz="4050" dirty="0">
              <a:latin typeface="Century Gothic" panose="020B0502020202020204" pitchFamily="34" charset="0"/>
            </a:endParaRPr>
          </a:p>
        </p:txBody>
      </p:sp>
    </p:spTree>
    <p:extLst>
      <p:ext uri="{BB962C8B-B14F-4D97-AF65-F5344CB8AC3E}">
        <p14:creationId xmlns:p14="http://schemas.microsoft.com/office/powerpoint/2010/main" val="3053867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FCA4954-A2ED-4BC3-A2F8-40C4994E1EC0}"/>
              </a:ext>
            </a:extLst>
          </p:cNvPr>
          <p:cNvSpPr/>
          <p:nvPr/>
        </p:nvSpPr>
        <p:spPr>
          <a:xfrm>
            <a:off x="467544" y="0"/>
            <a:ext cx="8496944" cy="59492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600" b="1" dirty="0">
              <a:solidFill>
                <a:schemeClr val="tx1"/>
              </a:solidFill>
              <a:latin typeface="Century Gothic" panose="020B0502020202020204" pitchFamily="34" charset="0"/>
            </a:endParaRPr>
          </a:p>
        </p:txBody>
      </p:sp>
      <p:sp>
        <p:nvSpPr>
          <p:cNvPr id="3" name="Title 3">
            <a:extLst>
              <a:ext uri="{FF2B5EF4-FFF2-40B4-BE49-F238E27FC236}">
                <a16:creationId xmlns:a16="http://schemas.microsoft.com/office/drawing/2014/main" id="{36405B67-DECA-4D8D-AB6B-E4887F60A8DE}"/>
              </a:ext>
            </a:extLst>
          </p:cNvPr>
          <p:cNvSpPr txBox="1">
            <a:spLocks/>
          </p:cNvSpPr>
          <p:nvPr/>
        </p:nvSpPr>
        <p:spPr>
          <a:xfrm>
            <a:off x="789756" y="44624"/>
            <a:ext cx="7886700" cy="994172"/>
          </a:xfrm>
          <a:prstGeom prst="rect">
            <a:avLst/>
          </a:prstGeom>
        </p:spPr>
        <p:txBody>
          <a:bodyPr>
            <a:normAutofit/>
          </a:bodyPr>
          <a:lstStyle>
            <a:lvl1pPr marL="0" marR="0" lvl="0" indent="0" algn="l" defTabSz="685800" rtl="0" fontAlgn="auto" hangingPunct="1">
              <a:lnSpc>
                <a:spcPct val="90000"/>
              </a:lnSpc>
              <a:spcBef>
                <a:spcPts val="0"/>
              </a:spcBef>
              <a:spcAft>
                <a:spcPts val="0"/>
              </a:spcAft>
              <a:buNone/>
              <a:tabLst/>
              <a:defRPr lang="en-US" sz="3300" b="0" i="0" u="none" strike="noStrike" kern="1200" cap="none" spc="0" baseline="0">
                <a:solidFill>
                  <a:srgbClr val="000000"/>
                </a:solidFill>
                <a:uFillTx/>
                <a:latin typeface="Calibri Light"/>
              </a:defRPr>
            </a:lvl1pPr>
          </a:lstStyle>
          <a:p>
            <a:pPr algn="ctr"/>
            <a:endParaRPr lang="en-GB" b="1" dirty="0">
              <a:latin typeface="Century Gothic" panose="020B0502020202020204" pitchFamily="34" charset="0"/>
            </a:endParaRPr>
          </a:p>
        </p:txBody>
      </p:sp>
      <p:sp>
        <p:nvSpPr>
          <p:cNvPr id="4" name="Content Placeholder 2">
            <a:extLst>
              <a:ext uri="{FF2B5EF4-FFF2-40B4-BE49-F238E27FC236}">
                <a16:creationId xmlns:a16="http://schemas.microsoft.com/office/drawing/2014/main" id="{84E70B4A-5651-41C7-98DF-1A5C62C94688}"/>
              </a:ext>
            </a:extLst>
          </p:cNvPr>
          <p:cNvSpPr txBox="1">
            <a:spLocks/>
          </p:cNvSpPr>
          <p:nvPr/>
        </p:nvSpPr>
        <p:spPr>
          <a:xfrm>
            <a:off x="433633" y="0"/>
            <a:ext cx="8710367" cy="6525344"/>
          </a:xfrm>
          <a:prstGeom prst="rect">
            <a:avLst/>
          </a:prstGeom>
        </p:spPr>
        <p:txBody>
          <a:bodyPr>
            <a:normAutofit/>
          </a:bodyPr>
          <a:lstStyle>
            <a:lvl1pPr marL="171450" marR="0" lvl="0" indent="-171450" algn="l" defTabSz="685800" rtl="0" fontAlgn="auto" hangingPunct="1">
              <a:lnSpc>
                <a:spcPct val="90000"/>
              </a:lnSpc>
              <a:spcBef>
                <a:spcPts val="750"/>
              </a:spcBef>
              <a:spcAft>
                <a:spcPts val="0"/>
              </a:spcAft>
              <a:buSzPct val="100000"/>
              <a:buFont typeface="Arial" pitchFamily="34"/>
              <a:buChar char="•"/>
              <a:tabLst/>
              <a:defRPr lang="en-US" sz="2100" b="0" i="0" u="none" strike="noStrike" kern="1200" cap="none" spc="0" baseline="0">
                <a:solidFill>
                  <a:srgbClr val="000000"/>
                </a:solidFill>
                <a:uFillTx/>
                <a:latin typeface="Calibri"/>
              </a:defRPr>
            </a:lvl1pPr>
            <a:lvl2pPr marL="514350" marR="0" lvl="1" indent="-171450" algn="l" defTabSz="685800" rtl="0" fontAlgn="auto" hangingPunct="1">
              <a:lnSpc>
                <a:spcPct val="90000"/>
              </a:lnSpc>
              <a:spcBef>
                <a:spcPts val="375"/>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2pPr>
            <a:lvl3pPr marL="857250" marR="0" lvl="2" indent="-171450" algn="l" defTabSz="685800" rtl="0" fontAlgn="auto" hangingPunct="1">
              <a:lnSpc>
                <a:spcPct val="90000"/>
              </a:lnSpc>
              <a:spcBef>
                <a:spcPts val="375"/>
              </a:spcBef>
              <a:spcAft>
                <a:spcPts val="0"/>
              </a:spcAft>
              <a:buSzPct val="100000"/>
              <a:buFont typeface="Arial" pitchFamily="34"/>
              <a:buChar char="•"/>
              <a:tabLst/>
              <a:defRPr lang="en-US" sz="1500" b="0" i="0" u="none" strike="noStrike" kern="1200" cap="none" spc="0" baseline="0">
                <a:solidFill>
                  <a:srgbClr val="000000"/>
                </a:solidFill>
                <a:uFillTx/>
                <a:latin typeface="Calibri"/>
              </a:defRPr>
            </a:lvl3pPr>
            <a:lvl4pPr marL="1200150" marR="0" lvl="3" indent="-171450" algn="l" defTabSz="685800" rtl="0" fontAlgn="auto" hangingPunct="1">
              <a:lnSpc>
                <a:spcPct val="90000"/>
              </a:lnSpc>
              <a:spcBef>
                <a:spcPts val="375"/>
              </a:spcBef>
              <a:spcAft>
                <a:spcPts val="0"/>
              </a:spcAft>
              <a:buSzPct val="100000"/>
              <a:buFont typeface="Arial" pitchFamily="34"/>
              <a:buChar char="•"/>
              <a:tabLst/>
              <a:defRPr lang="en-US" sz="1350" b="0" i="0" u="none" strike="noStrike" kern="1200" cap="none" spc="0" baseline="0">
                <a:solidFill>
                  <a:srgbClr val="000000"/>
                </a:solidFill>
                <a:uFillTx/>
                <a:latin typeface="Calibri"/>
              </a:defRPr>
            </a:lvl4pPr>
            <a:lvl5pPr marL="1543050" marR="0" lvl="4" indent="-171450" algn="l" defTabSz="685800" rtl="0" fontAlgn="auto" hangingPunct="1">
              <a:lnSpc>
                <a:spcPct val="90000"/>
              </a:lnSpc>
              <a:spcBef>
                <a:spcPts val="375"/>
              </a:spcBef>
              <a:spcAft>
                <a:spcPts val="0"/>
              </a:spcAft>
              <a:buSzPct val="100000"/>
              <a:buFont typeface="Arial" pitchFamily="34"/>
              <a:buChar char="•"/>
              <a:tabLst/>
              <a:defRPr lang="en-US" sz="1350" b="0" i="0" u="none" strike="noStrike" kern="1200" cap="none" spc="0" baseline="0">
                <a:solidFill>
                  <a:srgbClr val="000000"/>
                </a:solidFill>
                <a:uFillTx/>
                <a:latin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4000" b="1" dirty="0">
                <a:latin typeface="Century Gothic" panose="020B0502020202020204" pitchFamily="34" charset="0"/>
              </a:rPr>
              <a:t>The new normal…</a:t>
            </a:r>
          </a:p>
          <a:p>
            <a:r>
              <a:rPr lang="en-US" sz="4000" b="1" dirty="0">
                <a:latin typeface="Century Gothic" panose="020B0502020202020204" pitchFamily="34" charset="0"/>
              </a:rPr>
              <a:t>Mitigation phase</a:t>
            </a:r>
          </a:p>
          <a:p>
            <a:pPr lvl="1"/>
            <a:r>
              <a:rPr lang="en-US" sz="3600" dirty="0">
                <a:latin typeface="Century Gothic" panose="020B0502020202020204" pitchFamily="34" charset="0"/>
              </a:rPr>
              <a:t>PSTT</a:t>
            </a:r>
          </a:p>
          <a:p>
            <a:pPr lvl="2"/>
            <a:r>
              <a:rPr lang="en-US" sz="3300" dirty="0">
                <a:latin typeface="Century Gothic" panose="020B0502020202020204" pitchFamily="34" charset="0"/>
              </a:rPr>
              <a:t>Science at work, </a:t>
            </a:r>
            <a:r>
              <a:rPr lang="en-US" sz="3300" dirty="0">
                <a:latin typeface="Century Gothic" panose="020B0502020202020204" pitchFamily="34" charset="0"/>
                <a:hlinkClick r:id="rId2"/>
              </a:rPr>
              <a:t>https://pstt.org.uk/resources/curriculum-materials/Science-at-Work</a:t>
            </a:r>
            <a:r>
              <a:rPr lang="en-US" sz="3300" dirty="0">
                <a:latin typeface="Century Gothic" panose="020B0502020202020204" pitchFamily="34" charset="0"/>
              </a:rPr>
              <a:t> </a:t>
            </a:r>
          </a:p>
          <a:p>
            <a:pPr lvl="2"/>
            <a:r>
              <a:rPr lang="en-US" sz="3300" dirty="0">
                <a:latin typeface="Century Gothic" panose="020B0502020202020204" pitchFamily="34" charset="0"/>
              </a:rPr>
              <a:t>Science at home, </a:t>
            </a:r>
            <a:r>
              <a:rPr lang="en-US" sz="3300" dirty="0">
                <a:latin typeface="Century Gothic" panose="020B0502020202020204" pitchFamily="34" charset="0"/>
                <a:hlinkClick r:id="rId3"/>
              </a:rPr>
              <a:t>https://pstt.org.uk/resources/curriculum-materials/Science-Fun-at-Home</a:t>
            </a:r>
            <a:r>
              <a:rPr lang="en-US" sz="3300" dirty="0">
                <a:latin typeface="Century Gothic" panose="020B0502020202020204" pitchFamily="34" charset="0"/>
              </a:rPr>
              <a:t> </a:t>
            </a:r>
          </a:p>
          <a:p>
            <a:pPr lvl="2"/>
            <a:r>
              <a:rPr lang="en-US" sz="3300" b="1" dirty="0">
                <a:latin typeface="Century Gothic" panose="020B0502020202020204" pitchFamily="34" charset="0"/>
              </a:rPr>
              <a:t>Science for one, </a:t>
            </a:r>
            <a:r>
              <a:rPr lang="en-US" sz="3300" b="1" dirty="0">
                <a:latin typeface="Century Gothic" panose="020B0502020202020204" pitchFamily="34" charset="0"/>
                <a:hlinkClick r:id="rId4"/>
              </a:rPr>
              <a:t>https://pstt.org.uk/resources/curriculum-materials/Science-for-One</a:t>
            </a:r>
            <a:r>
              <a:rPr lang="en-US" sz="3300" b="1" dirty="0">
                <a:latin typeface="Century Gothic" panose="020B0502020202020204" pitchFamily="34" charset="0"/>
              </a:rPr>
              <a:t> </a:t>
            </a:r>
            <a:endParaRPr lang="en-GB" sz="3300" b="1" dirty="0">
              <a:latin typeface="Century Gothic" panose="020B0502020202020204" pitchFamily="34" charset="0"/>
            </a:endParaRPr>
          </a:p>
          <a:p>
            <a:endParaRPr lang="en-GB" dirty="0">
              <a:latin typeface="Century Gothic" panose="020B0502020202020204" pitchFamily="34" charset="0"/>
            </a:endParaRPr>
          </a:p>
          <a:p>
            <a:pPr marL="0" indent="0">
              <a:buFont typeface="Arial" pitchFamily="34"/>
              <a:buNone/>
            </a:pPr>
            <a:endParaRPr lang="en-GB" sz="4050" dirty="0">
              <a:latin typeface="Century Gothic" panose="020B0502020202020204" pitchFamily="34" charset="0"/>
            </a:endParaRPr>
          </a:p>
          <a:p>
            <a:endParaRPr lang="en-GB" sz="4050" dirty="0">
              <a:latin typeface="Century Gothic" panose="020B0502020202020204" pitchFamily="34" charset="0"/>
            </a:endParaRPr>
          </a:p>
          <a:p>
            <a:pPr marL="0" indent="0">
              <a:buFont typeface="Arial" pitchFamily="34"/>
              <a:buNone/>
            </a:pPr>
            <a:endParaRPr lang="en-GB" sz="4050" dirty="0">
              <a:latin typeface="Century Gothic" panose="020B0502020202020204" pitchFamily="34" charset="0"/>
            </a:endParaRPr>
          </a:p>
        </p:txBody>
      </p:sp>
    </p:spTree>
    <p:extLst>
      <p:ext uri="{BB962C8B-B14F-4D97-AF65-F5344CB8AC3E}">
        <p14:creationId xmlns:p14="http://schemas.microsoft.com/office/powerpoint/2010/main" val="3383307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3939</TotalTime>
  <Words>1715</Words>
  <Application>Microsoft Office PowerPoint</Application>
  <PresentationFormat>On-screen Show (4:3)</PresentationFormat>
  <Paragraphs>200</Paragraphs>
  <Slides>20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Bristol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c:creator>
  <cp:lastModifiedBy>Tom Holloway</cp:lastModifiedBy>
  <cp:revision>141</cp:revision>
  <dcterms:created xsi:type="dcterms:W3CDTF">2016-06-16T08:43:18Z</dcterms:created>
  <dcterms:modified xsi:type="dcterms:W3CDTF">2020-06-08T14:44:39Z</dcterms:modified>
</cp:coreProperties>
</file>