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6" r:id="rId2"/>
  </p:sldIdLst>
  <p:sldSz cx="10693400" cy="7561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C092A-8ABA-4ACB-87B7-EB655A303395}" v="1" dt="2020-06-11T16:20:03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34"/>
    <p:restoredTop sz="66790" autoAdjust="0"/>
  </p:normalViewPr>
  <p:slideViewPr>
    <p:cSldViewPr>
      <p:cViewPr varScale="1">
        <p:scale>
          <a:sx n="44" d="100"/>
          <a:sy n="44" d="100"/>
        </p:scale>
        <p:origin x="1866" y="4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6E613A-F368-A948-96EA-00EBE1F4E3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DC185-E5A7-6947-A976-F8E1B247F0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C7CF7D-FE13-A549-ADAA-E0084F666BA2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7D9EE2A-37FF-FF4A-8724-44D84B20AE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ECC159-8D77-8D4C-80CD-30C02F36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FA77E-0626-2E4C-A115-1D4C92668F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B9616-FD19-1F4E-BD46-44E70A677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F24C65-5092-A047-BC6D-5EADE67A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B749A45-B938-114E-A0EB-DBCD2D9F6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763"/>
            <a:ext cx="10680701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4451" y="2772519"/>
            <a:ext cx="6624861" cy="21249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4576" y="5004767"/>
            <a:ext cx="6613624" cy="719758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67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4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2713" y="107950"/>
            <a:ext cx="2425700" cy="6646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107950"/>
            <a:ext cx="7129463" cy="6646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8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9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888" y="1476375"/>
            <a:ext cx="4754562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476375"/>
            <a:ext cx="4754563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5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48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46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29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5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A4 white SJB Presentation slide 2 V3">
            <a:extLst>
              <a:ext uri="{FF2B5EF4-FFF2-40B4-BE49-F238E27FC236}">
                <a16:creationId xmlns:a16="http://schemas.microsoft.com/office/drawing/2014/main" id="{A8B5552F-8C83-9B4E-ADD3-1F57BC88BC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C58943B2-3E9C-6A4C-8174-3DFF89020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107950"/>
            <a:ext cx="8351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912DCCC-9E55-324A-B50C-21ADA929F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6888" y="1476375"/>
            <a:ext cx="9661525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2649"/>
          </a:solidFill>
          <a:latin typeface="Gotham Bold" panose="02000604040000020004" pitchFamily="2" charset="0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599D-623E-3B4B-8D69-4EFB0A57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107950"/>
            <a:ext cx="9000306" cy="1260475"/>
          </a:xfrm>
        </p:spPr>
        <p:txBody>
          <a:bodyPr/>
          <a:lstStyle/>
          <a:p>
            <a:r>
              <a:rPr lang="en-US" dirty="0"/>
              <a:t>Live Meeting Starters - Business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D8AB3E-B954-A541-99F1-2D60936D5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85" y="1815553"/>
            <a:ext cx="7213496" cy="5400874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F99C7A0-48F9-F149-B569-0FFE72900D18}"/>
              </a:ext>
            </a:extLst>
          </p:cNvPr>
          <p:cNvSpPr txBox="1">
            <a:spLocks/>
          </p:cNvSpPr>
          <p:nvPr/>
        </p:nvSpPr>
        <p:spPr bwMode="auto">
          <a:xfrm>
            <a:off x="77419" y="2094523"/>
            <a:ext cx="3325066" cy="514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Purposeful start to live meetings whilst waiting for students to join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052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7691</TotalTime>
  <Words>16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Gotham Bold</vt:lpstr>
      <vt:lpstr>Gotham Book</vt:lpstr>
      <vt:lpstr>Trebuchet MS</vt:lpstr>
      <vt:lpstr>Default Design</vt:lpstr>
      <vt:lpstr>Live Meeting Starters - Business</vt:lpstr>
    </vt:vector>
  </TitlesOfParts>
  <Company>First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Page</dc:title>
  <dc:creator>a.dwyer</dc:creator>
  <cp:lastModifiedBy>J Belli</cp:lastModifiedBy>
  <cp:revision>104</cp:revision>
  <cp:lastPrinted>2019-09-03T13:01:35Z</cp:lastPrinted>
  <dcterms:created xsi:type="dcterms:W3CDTF">2009-07-19T18:28:54Z</dcterms:created>
  <dcterms:modified xsi:type="dcterms:W3CDTF">2020-06-11T16:20:46Z</dcterms:modified>
</cp:coreProperties>
</file>