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8BDC-0F95-4702-B17C-BFFE1D9933C0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BA9B-E4C9-49B8-AF4B-8105A9F7E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30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8BDC-0F95-4702-B17C-BFFE1D9933C0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BA9B-E4C9-49B8-AF4B-8105A9F7E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66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8BDC-0F95-4702-B17C-BFFE1D9933C0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BA9B-E4C9-49B8-AF4B-8105A9F7E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5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8BDC-0F95-4702-B17C-BFFE1D9933C0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BA9B-E4C9-49B8-AF4B-8105A9F7E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33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8BDC-0F95-4702-B17C-BFFE1D9933C0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BA9B-E4C9-49B8-AF4B-8105A9F7E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040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8BDC-0F95-4702-B17C-BFFE1D9933C0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BA9B-E4C9-49B8-AF4B-8105A9F7E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97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8BDC-0F95-4702-B17C-BFFE1D9933C0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BA9B-E4C9-49B8-AF4B-8105A9F7E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83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8BDC-0F95-4702-B17C-BFFE1D9933C0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BA9B-E4C9-49B8-AF4B-8105A9F7E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06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8BDC-0F95-4702-B17C-BFFE1D9933C0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BA9B-E4C9-49B8-AF4B-8105A9F7E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92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8BDC-0F95-4702-B17C-BFFE1D9933C0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BA9B-E4C9-49B8-AF4B-8105A9F7E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29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8BDC-0F95-4702-B17C-BFFE1D9933C0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BA9B-E4C9-49B8-AF4B-8105A9F7E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32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68BDC-0F95-4702-B17C-BFFE1D9933C0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3BA9B-E4C9-49B8-AF4B-8105A9F7E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17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1086" y="0"/>
            <a:ext cx="3722914" cy="6858000"/>
          </a:xfrm>
        </p:spPr>
        <p:txBody>
          <a:bodyPr anchor="t">
            <a:normAutofit/>
          </a:bodyPr>
          <a:lstStyle/>
          <a:p>
            <a:r>
              <a:rPr lang="en-GB" sz="2300" b="1" dirty="0">
                <a:latin typeface="Comic Sans MS" panose="030F0702030302020204" pitchFamily="66" charset="0"/>
              </a:rPr>
              <a:t>Task:</a:t>
            </a:r>
            <a:br>
              <a:rPr lang="en-GB" sz="2300" dirty="0">
                <a:latin typeface="Comic Sans MS" panose="030F0702030302020204" pitchFamily="66" charset="0"/>
              </a:rPr>
            </a:br>
            <a:r>
              <a:rPr lang="en-GB" sz="2300" dirty="0">
                <a:latin typeface="Comic Sans MS" panose="030F0702030302020204" pitchFamily="66" charset="0"/>
              </a:rPr>
              <a:t>In partners letter yourselves a &amp; b.</a:t>
            </a:r>
            <a:br>
              <a:rPr lang="en-GB" sz="2300" dirty="0">
                <a:latin typeface="Comic Sans MS" panose="030F0702030302020204" pitchFamily="66" charset="0"/>
              </a:rPr>
            </a:br>
            <a:br>
              <a:rPr lang="en-GB" sz="2300" dirty="0">
                <a:latin typeface="Comic Sans MS" panose="030F0702030302020204" pitchFamily="66" charset="0"/>
              </a:rPr>
            </a:br>
            <a:r>
              <a:rPr lang="en-GB" sz="2300" dirty="0">
                <a:latin typeface="Comic Sans MS" panose="030F0702030302020204" pitchFamily="66" charset="0"/>
              </a:rPr>
              <a:t>A’s you are agreeing with the statement, B’s you are disagreeing. </a:t>
            </a:r>
            <a:br>
              <a:rPr lang="en-GB" sz="2300" dirty="0">
                <a:latin typeface="Comic Sans MS" panose="030F0702030302020204" pitchFamily="66" charset="0"/>
              </a:rPr>
            </a:br>
            <a:r>
              <a:rPr lang="en-GB" sz="2300" dirty="0">
                <a:latin typeface="Comic Sans MS" panose="030F0702030302020204" pitchFamily="66" charset="0"/>
              </a:rPr>
              <a:t>You have 2 minutes to plan your responses to the below statement; </a:t>
            </a:r>
            <a:br>
              <a:rPr lang="en-GB" sz="2300" dirty="0">
                <a:latin typeface="Comic Sans MS" panose="030F0702030302020204" pitchFamily="66" charset="0"/>
              </a:rPr>
            </a:br>
            <a:br>
              <a:rPr lang="en-GB" sz="2300" dirty="0">
                <a:latin typeface="Comic Sans MS" panose="030F0702030302020204" pitchFamily="66" charset="0"/>
              </a:rPr>
            </a:br>
            <a:r>
              <a:rPr lang="en-GB" sz="2300" i="1" dirty="0">
                <a:latin typeface="Comic Sans MS" panose="030F0702030302020204" pitchFamily="66" charset="0"/>
              </a:rPr>
              <a:t>The creation account     should be read literally</a:t>
            </a:r>
            <a:br>
              <a:rPr lang="en-GB" sz="2300" i="1" dirty="0">
                <a:latin typeface="Comic Sans MS" panose="030F0702030302020204" pitchFamily="66" charset="0"/>
              </a:rPr>
            </a:br>
            <a:br>
              <a:rPr lang="en-GB" sz="2300" i="1" dirty="0">
                <a:latin typeface="Comic Sans MS" panose="030F0702030302020204" pitchFamily="66" charset="0"/>
              </a:rPr>
            </a:br>
            <a:r>
              <a:rPr lang="en-GB" sz="2300" dirty="0">
                <a:latin typeface="Comic Sans MS" panose="030F0702030302020204" pitchFamily="66" charset="0"/>
              </a:rPr>
              <a:t>Now in partners using the speaking frame debate the question using your own points, OR disagreeing with your partners </a:t>
            </a:r>
            <a:br>
              <a:rPr lang="en-GB" sz="2300" i="1" dirty="0">
                <a:latin typeface="Comic Sans MS" panose="030F0702030302020204" pitchFamily="66" charset="0"/>
              </a:rPr>
            </a:br>
            <a:endParaRPr lang="en-GB" sz="2300" i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210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Task: In partners letter yourselves a &amp; b.  A’s you are agreeing with the statement, B’s you are disagreeing.  You have 2 minutes to plan your responses to the below statement;   The creation account     should be read literally  Now in partners using the speaking frame debate the question using your own points, OR disagreeing with your partners  </vt:lpstr>
    </vt:vector>
  </TitlesOfParts>
  <Company>St. John the Baptist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Budzynski-Seymour</dc:creator>
  <cp:lastModifiedBy>J Belli</cp:lastModifiedBy>
  <cp:revision>3</cp:revision>
  <dcterms:created xsi:type="dcterms:W3CDTF">2019-07-01T11:29:12Z</dcterms:created>
  <dcterms:modified xsi:type="dcterms:W3CDTF">2019-07-03T21:05:11Z</dcterms:modified>
</cp:coreProperties>
</file>