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</p:sldMasterIdLst>
  <p:notesMasterIdLst>
    <p:notesMasterId r:id="rId8"/>
  </p:notesMasterIdLst>
  <p:handoutMasterIdLst>
    <p:handoutMasterId r:id="rId9"/>
  </p:handoutMasterIdLst>
  <p:sldIdLst>
    <p:sldId id="260" r:id="rId3"/>
    <p:sldId id="334" r:id="rId4"/>
    <p:sldId id="338" r:id="rId5"/>
    <p:sldId id="339" r:id="rId6"/>
    <p:sldId id="34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8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97"/>
    <p:restoredTop sz="67345" autoAdjust="0"/>
  </p:normalViewPr>
  <p:slideViewPr>
    <p:cSldViewPr snapToGrid="0" snapToObjects="1">
      <p:cViewPr varScale="1">
        <p:scale>
          <a:sx n="61" d="100"/>
          <a:sy n="61" d="100"/>
        </p:scale>
        <p:origin x="166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2" d="100"/>
          <a:sy n="82" d="100"/>
        </p:scale>
        <p:origin x="292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06537-7A6D-AE48-8835-DADFC7FA5A71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69170-F8B4-754D-AD68-32C90554A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56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4DA8E-9E6D-ED4F-B068-49B17AB22E2E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82436-5DD0-124E-81ED-DDD312349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04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577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28650" y="4063999"/>
            <a:ext cx="7886700" cy="2112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Sub headings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801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854077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4" y="0"/>
            <a:ext cx="9178209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0" y="5295901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C180707-C7AB-FF4A-A9A1-97DDEF4AED7F}" type="datetimeFigureOut">
              <a:rPr lang="en-GB" altLang="en-US"/>
              <a:pPr/>
              <a:t>24/01/2018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85390F2-2B8E-BD47-8D65-3BA0EEF921C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10746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theme" Target="../theme/theme2.xml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295526"/>
            <a:ext cx="812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3" y="0"/>
            <a:ext cx="9166806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-11403" y="5295901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  <p:sldLayoutId id="2147483664" r:id="rId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otham" charset="0"/>
          <a:ea typeface="Gotham" charset="0"/>
          <a:cs typeface="Gotham" charset="0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3" y="0"/>
            <a:ext cx="9144000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-22806" y="5395912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2672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8000" y="1381125"/>
            <a:ext cx="8128000" cy="1325563"/>
          </a:xfrm>
        </p:spPr>
        <p:txBody>
          <a:bodyPr/>
          <a:lstStyle/>
          <a:p>
            <a:r>
              <a:rPr lang="en-GB" dirty="0" smtClean="0">
                <a:latin typeface="Segoe Print" charset="0"/>
                <a:ea typeface="Segoe Print" charset="0"/>
                <a:cs typeface="Segoe Print" charset="0"/>
              </a:rPr>
              <a:t>Year 3 SPAG</a:t>
            </a:r>
            <a:endParaRPr lang="en-GB" dirty="0">
              <a:latin typeface="Segoe Print" charset="0"/>
              <a:ea typeface="Segoe Print" charset="0"/>
              <a:cs typeface="Segoe Print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2706688"/>
            <a:ext cx="8007350" cy="3090263"/>
          </a:xfrm>
        </p:spPr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i="1" dirty="0" smtClean="0">
                <a:latin typeface="Segoe Print" charset="0"/>
                <a:ea typeface="Segoe Print" charset="0"/>
                <a:cs typeface="Segoe Print" charset="0"/>
              </a:rPr>
              <a:t>: Using conjunctions, adverbs and prepositions to express time and cause</a:t>
            </a:r>
          </a:p>
          <a:p>
            <a:endParaRPr lang="en-GB" sz="3200" i="1" dirty="0">
              <a:latin typeface="Segoe Print" charset="0"/>
              <a:ea typeface="Segoe Print" charset="0"/>
              <a:cs typeface="Segoe Print" charset="0"/>
            </a:endParaRPr>
          </a:p>
          <a:p>
            <a:r>
              <a:rPr lang="en-US" sz="3200" dirty="0">
                <a:latin typeface="Segoe Print" charset="0"/>
                <a:ea typeface="Segoe Print" charset="0"/>
                <a:cs typeface="Segoe Print" charset="0"/>
              </a:rPr>
              <a:t>Lesson </a:t>
            </a:r>
            <a:r>
              <a:rPr lang="en-US" sz="3200" dirty="0" smtClean="0">
                <a:latin typeface="Segoe Print" charset="0"/>
                <a:ea typeface="Segoe Print" charset="0"/>
                <a:cs typeface="Segoe Print" charset="0"/>
              </a:rPr>
              <a:t>1: Adverbs</a:t>
            </a:r>
            <a:endParaRPr lang="en-GB" sz="3200" i="1" dirty="0">
              <a:latin typeface="Segoe Print" charset="0"/>
              <a:ea typeface="Segoe Print" charset="0"/>
              <a:cs typeface="Segoe Prin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0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1473" y="1428574"/>
            <a:ext cx="8391525" cy="142381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436" name="Title 5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8731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en-US" sz="3600" dirty="0" smtClean="0">
                <a:latin typeface="Segoe Print" charset="0"/>
                <a:ea typeface="Segoe Print" charset="0"/>
                <a:cs typeface="Segoe Print" charset="0"/>
              </a:rPr>
              <a:t>Verbs and Adverbs</a:t>
            </a:r>
          </a:p>
        </p:txBody>
      </p:sp>
      <p:sp>
        <p:nvSpPr>
          <p:cNvPr id="12298" name="Rectangle 3"/>
          <p:cNvSpPr>
            <a:spLocks noChangeArrowheads="1"/>
          </p:cNvSpPr>
          <p:nvPr/>
        </p:nvSpPr>
        <p:spPr bwMode="auto">
          <a:xfrm>
            <a:off x="371474" y="1575112"/>
            <a:ext cx="8391525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en-GB" altLang="en-US" dirty="0" smtClean="0">
                <a:solidFill>
                  <a:schemeClr val="bg1"/>
                </a:solidFill>
                <a:latin typeface="Segoe Print" charset="0"/>
                <a:ea typeface="Segoe Print" charset="0"/>
                <a:cs typeface="Segoe Print" charset="0"/>
              </a:rPr>
              <a:t>Play the </a:t>
            </a:r>
            <a:r>
              <a:rPr lang="en-GB" altLang="en-US" b="1" dirty="0" smtClean="0">
                <a:solidFill>
                  <a:schemeClr val="bg1"/>
                </a:solidFill>
                <a:latin typeface="Segoe Print" charset="0"/>
                <a:ea typeface="Segoe Print" charset="0"/>
                <a:cs typeface="Segoe Print" charset="0"/>
              </a:rPr>
              <a:t>Verbs and Adverbs Game </a:t>
            </a:r>
            <a:r>
              <a:rPr lang="en-GB" altLang="en-US" dirty="0" smtClean="0">
                <a:solidFill>
                  <a:schemeClr val="bg1"/>
                </a:solidFill>
                <a:latin typeface="Segoe Print" charset="0"/>
                <a:ea typeface="Segoe Print" charset="0"/>
                <a:cs typeface="Segoe Print" charset="0"/>
              </a:rPr>
              <a:t>again, but this time turn around and perform an action/mime every time you hear an </a:t>
            </a:r>
            <a:r>
              <a:rPr lang="en-GB" altLang="en-US" b="1" dirty="0" smtClean="0">
                <a:solidFill>
                  <a:schemeClr val="bg1"/>
                </a:solidFill>
                <a:latin typeface="Segoe Print" charset="0"/>
                <a:ea typeface="Segoe Print" charset="0"/>
                <a:cs typeface="Segoe Print" charset="0"/>
              </a:rPr>
              <a:t>ADVERB.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en-GB" altLang="en-US" dirty="0" smtClean="0">
                <a:solidFill>
                  <a:schemeClr val="bg1"/>
                </a:solidFill>
                <a:latin typeface="Segoe Print" charset="0"/>
                <a:ea typeface="Segoe Print" charset="0"/>
                <a:cs typeface="Segoe Print" charset="0"/>
              </a:rPr>
              <a:t>The first person on each table to turn around at the adverb wins </a:t>
            </a:r>
            <a:r>
              <a:rPr lang="en-GB" altLang="en-US" b="1" dirty="0" smtClean="0">
                <a:solidFill>
                  <a:schemeClr val="bg1"/>
                </a:solidFill>
                <a:latin typeface="Segoe Print" charset="0"/>
                <a:ea typeface="Segoe Print" charset="0"/>
                <a:cs typeface="Segoe Print" charset="0"/>
              </a:rPr>
              <a:t>1 point.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7700" b="5740"/>
          <a:stretch/>
        </p:blipFill>
        <p:spPr>
          <a:xfrm>
            <a:off x="1884168" y="2830513"/>
            <a:ext cx="5351852" cy="362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34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93298" y="2127849"/>
            <a:ext cx="8557404" cy="304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533" name="Title 5"/>
          <p:cNvSpPr>
            <a:spLocks noGrp="1"/>
          </p:cNvSpPr>
          <p:nvPr>
            <p:ph type="title"/>
          </p:nvPr>
        </p:nvSpPr>
        <p:spPr>
          <a:xfrm>
            <a:off x="461962" y="1146496"/>
            <a:ext cx="8220075" cy="8731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en-US" sz="3600" dirty="0" smtClean="0">
                <a:latin typeface="Segoe Print" charset="0"/>
                <a:ea typeface="Segoe Print" charset="0"/>
                <a:cs typeface="Segoe Print" charset="0"/>
              </a:rPr>
              <a:t>Improving Sentences</a:t>
            </a:r>
          </a:p>
        </p:txBody>
      </p:sp>
      <p:sp>
        <p:nvSpPr>
          <p:cNvPr id="5" name="Rectangle 4"/>
          <p:cNvSpPr/>
          <p:nvPr/>
        </p:nvSpPr>
        <p:spPr>
          <a:xfrm>
            <a:off x="293298" y="2236077"/>
            <a:ext cx="855740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US" sz="2800" dirty="0">
                <a:latin typeface="Segoe Print" charset="0"/>
                <a:ea typeface="Segoe Print" charset="0"/>
                <a:cs typeface="Segoe Print" charset="0"/>
              </a:rPr>
              <a:t>Adverbs are great!</a:t>
            </a:r>
          </a:p>
          <a:p>
            <a:pPr algn="ctr">
              <a:spcAft>
                <a:spcPts val="600"/>
              </a:spcAft>
              <a:defRPr/>
            </a:pPr>
            <a:r>
              <a:rPr lang="en-US" sz="2800" dirty="0" smtClean="0">
                <a:latin typeface="Segoe Print" charset="0"/>
                <a:ea typeface="Segoe Print" charset="0"/>
                <a:cs typeface="Segoe Print" charset="0"/>
              </a:rPr>
              <a:t>They can help us make our sentences much more interesting. </a:t>
            </a:r>
            <a:endParaRPr lang="en-US" sz="2800" dirty="0">
              <a:latin typeface="Segoe Print" charset="0"/>
              <a:ea typeface="Segoe Print" charset="0"/>
              <a:cs typeface="Segoe Print" charset="0"/>
            </a:endParaRPr>
          </a:p>
          <a:p>
            <a:pPr algn="ctr">
              <a:spcAft>
                <a:spcPts val="600"/>
              </a:spcAft>
              <a:defRPr/>
            </a:pPr>
            <a:r>
              <a:rPr lang="en-US" sz="2800" dirty="0">
                <a:latin typeface="Segoe Print" charset="0"/>
                <a:ea typeface="Segoe Print" charset="0"/>
                <a:cs typeface="Segoe Print" charset="0"/>
              </a:rPr>
              <a:t>Look at the photograph on the next page. Using the Adverb Bank there, create your own sentences on whiteboards with a partner.</a:t>
            </a:r>
          </a:p>
        </p:txBody>
      </p:sp>
    </p:spTree>
    <p:extLst>
      <p:ext uri="{BB962C8B-B14F-4D97-AF65-F5344CB8AC3E}">
        <p14:creationId xmlns:p14="http://schemas.microsoft.com/office/powerpoint/2010/main" val="41012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39029" y="5321300"/>
            <a:ext cx="7749321" cy="12128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Segoe Print" charset="0"/>
              <a:ea typeface="Segoe Print" charset="0"/>
              <a:cs typeface="Segoe Print" charset="0"/>
            </a:endParaRPr>
          </a:p>
        </p:txBody>
      </p:sp>
      <p:sp>
        <p:nvSpPr>
          <p:cNvPr id="23555" name="Title 5"/>
          <p:cNvSpPr>
            <a:spLocks noGrp="1"/>
          </p:cNvSpPr>
          <p:nvPr>
            <p:ph type="title"/>
          </p:nvPr>
        </p:nvSpPr>
        <p:spPr>
          <a:xfrm>
            <a:off x="331606" y="630238"/>
            <a:ext cx="8345670" cy="8731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en-US" sz="3600" dirty="0" smtClean="0">
                <a:latin typeface="Segoe Print" charset="0"/>
                <a:ea typeface="Segoe Print" charset="0"/>
                <a:cs typeface="Segoe Print" charset="0"/>
              </a:rPr>
              <a:t>Improving Sentences</a:t>
            </a:r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413845" y="5441056"/>
            <a:ext cx="8263431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tx1"/>
                </a:solidFill>
                <a:latin typeface="Segoe Print" charset="0"/>
                <a:ea typeface="Segoe Print" charset="0"/>
                <a:cs typeface="Segoe Print" charset="0"/>
              </a:rPr>
              <a:t>On whiteboards, create your own adverb sentences with a partner.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i="1" dirty="0">
                <a:solidFill>
                  <a:schemeClr val="tx1"/>
                </a:solidFill>
                <a:latin typeface="Segoe Print" charset="0"/>
                <a:ea typeface="Segoe Print" charset="0"/>
                <a:cs typeface="Segoe Print" charset="0"/>
              </a:rPr>
              <a:t>e.g. </a:t>
            </a:r>
            <a:r>
              <a:rPr lang="en-GB" altLang="en-US" i="1" dirty="0" smtClean="0">
                <a:solidFill>
                  <a:schemeClr val="bg1"/>
                </a:solidFill>
                <a:latin typeface="Segoe Print" charset="0"/>
                <a:ea typeface="Segoe Print" charset="0"/>
                <a:cs typeface="Segoe Print" charset="0"/>
              </a:rPr>
              <a:t>Interestingly</a:t>
            </a:r>
            <a:r>
              <a:rPr lang="en-GB" altLang="en-US" i="1" dirty="0" smtClean="0">
                <a:solidFill>
                  <a:schemeClr val="tx1"/>
                </a:solidFill>
                <a:latin typeface="Segoe Print" charset="0"/>
                <a:ea typeface="Segoe Print" charset="0"/>
                <a:cs typeface="Segoe Print" charset="0"/>
              </a:rPr>
              <a:t>, a huge wave rose out of the sea.</a:t>
            </a:r>
            <a:endParaRPr lang="en-GB" altLang="en-US" i="1" dirty="0">
              <a:solidFill>
                <a:schemeClr val="tx1"/>
              </a:solidFill>
              <a:latin typeface="Segoe Print" charset="0"/>
              <a:ea typeface="Segoe Print" charset="0"/>
              <a:cs typeface="Segoe Print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58425"/>
              </p:ext>
            </p:extLst>
          </p:nvPr>
        </p:nvGraphicFramePr>
        <p:xfrm>
          <a:off x="406046" y="1503363"/>
          <a:ext cx="3399192" cy="3643311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399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0473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Segoe Print" charset="0"/>
                          <a:ea typeface="Segoe Print" charset="0"/>
                          <a:cs typeface="Segoe Print" charset="0"/>
                        </a:rPr>
                        <a:t>Adverb Bank</a:t>
                      </a:r>
                      <a:endParaRPr lang="en-GB" sz="1800" dirty="0">
                        <a:latin typeface="Segoe Print" charset="0"/>
                        <a:ea typeface="Segoe Print" charset="0"/>
                        <a:cs typeface="Segoe Print" charset="0"/>
                      </a:endParaRPr>
                    </a:p>
                  </a:txBody>
                  <a:tcPr marL="91447" marR="91447" marT="45706" marB="4570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473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Segoe Print" charset="0"/>
                          <a:ea typeface="Segoe Print" charset="0"/>
                          <a:cs typeface="Segoe Print" charset="0"/>
                        </a:rPr>
                        <a:t>interestingly</a:t>
                      </a:r>
                      <a:endParaRPr lang="en-GB" sz="1800" dirty="0">
                        <a:latin typeface="Segoe Print" charset="0"/>
                        <a:ea typeface="Segoe Print" charset="0"/>
                        <a:cs typeface="Segoe Print" charset="0"/>
                      </a:endParaRPr>
                    </a:p>
                  </a:txBody>
                  <a:tcPr marL="91447" marR="91447" marT="45706" marB="4570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473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Segoe Print" charset="0"/>
                          <a:ea typeface="Segoe Print" charset="0"/>
                          <a:cs typeface="Segoe Print" charset="0"/>
                        </a:rPr>
                        <a:t>surprisingly</a:t>
                      </a:r>
                      <a:endParaRPr lang="en-GB" sz="1800" dirty="0">
                        <a:latin typeface="Segoe Print" charset="0"/>
                        <a:ea typeface="Segoe Print" charset="0"/>
                        <a:cs typeface="Segoe Print" charset="0"/>
                      </a:endParaRPr>
                    </a:p>
                  </a:txBody>
                  <a:tcPr marL="91447" marR="91447" marT="45706" marB="4570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473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Segoe Print" charset="0"/>
                          <a:ea typeface="Segoe Print" charset="0"/>
                          <a:cs typeface="Segoe Print" charset="0"/>
                        </a:rPr>
                        <a:t>next</a:t>
                      </a:r>
                      <a:endParaRPr lang="en-GB" sz="1800" dirty="0">
                        <a:latin typeface="Segoe Print" charset="0"/>
                        <a:ea typeface="Segoe Print" charset="0"/>
                        <a:cs typeface="Segoe Print" charset="0"/>
                      </a:endParaRPr>
                    </a:p>
                  </a:txBody>
                  <a:tcPr marL="91447" marR="91447" marT="45706" marB="4570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473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Segoe Print" charset="0"/>
                          <a:ea typeface="Segoe Print" charset="0"/>
                          <a:cs typeface="Segoe Print" charset="0"/>
                        </a:rPr>
                        <a:t>before</a:t>
                      </a:r>
                      <a:endParaRPr lang="en-GB" sz="1800" dirty="0">
                        <a:latin typeface="Segoe Print" charset="0"/>
                        <a:ea typeface="Segoe Print" charset="0"/>
                        <a:cs typeface="Segoe Print" charset="0"/>
                      </a:endParaRPr>
                    </a:p>
                  </a:txBody>
                  <a:tcPr marL="91447" marR="91447" marT="45706" marB="45706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0473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Segoe Print" charset="0"/>
                          <a:ea typeface="Segoe Print" charset="0"/>
                          <a:cs typeface="Segoe Print" charset="0"/>
                        </a:rPr>
                        <a:t>unusually</a:t>
                      </a:r>
                      <a:endParaRPr lang="en-GB" sz="1800" dirty="0">
                        <a:latin typeface="Segoe Print" charset="0"/>
                        <a:ea typeface="Segoe Print" charset="0"/>
                        <a:cs typeface="Segoe Print" charset="0"/>
                      </a:endParaRPr>
                    </a:p>
                  </a:txBody>
                  <a:tcPr marL="91447" marR="91447" marT="45706" marB="45706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0473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Segoe Print" charset="0"/>
                          <a:ea typeface="Segoe Print" charset="0"/>
                          <a:cs typeface="Segoe Print" charset="0"/>
                        </a:rPr>
                        <a:t>weirdly</a:t>
                      </a:r>
                      <a:endParaRPr lang="en-GB" sz="1800" dirty="0">
                        <a:latin typeface="Segoe Print" charset="0"/>
                        <a:ea typeface="Segoe Print" charset="0"/>
                        <a:cs typeface="Segoe Print" charset="0"/>
                      </a:endParaRPr>
                    </a:p>
                  </a:txBody>
                  <a:tcPr marL="91447" marR="91447" marT="45706" marB="45706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443" y="1797745"/>
            <a:ext cx="4887017" cy="322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22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85807" y="1503363"/>
            <a:ext cx="3990975" cy="4387850"/>
          </a:xfrm>
          <a:prstGeom prst="rect">
            <a:avLst/>
          </a:prstGeom>
          <a:solidFill>
            <a:srgbClr val="AAB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Segoe Print" charset="0"/>
              <a:ea typeface="Segoe Print" charset="0"/>
              <a:cs typeface="Segoe Print" charset="0"/>
            </a:endParaRPr>
          </a:p>
        </p:txBody>
      </p:sp>
      <p:sp>
        <p:nvSpPr>
          <p:cNvPr id="24579" name="Title 5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8731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en-US" sz="3600" dirty="0" smtClean="0">
                <a:latin typeface="Segoe Print" charset="0"/>
                <a:ea typeface="Segoe Print" charset="0"/>
                <a:cs typeface="Segoe Print" charset="0"/>
              </a:rPr>
              <a:t>Improving Sentences</a:t>
            </a:r>
          </a:p>
        </p:txBody>
      </p:sp>
      <p:sp>
        <p:nvSpPr>
          <p:cNvPr id="14340" name="Rectangle 1"/>
          <p:cNvSpPr>
            <a:spLocks noChangeArrowheads="1"/>
          </p:cNvSpPr>
          <p:nvPr/>
        </p:nvSpPr>
        <p:spPr bwMode="auto">
          <a:xfrm>
            <a:off x="259625" y="1506538"/>
            <a:ext cx="3843337" cy="398570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marL="285750" indent="-285750">
              <a:spcAft>
                <a:spcPts val="1200"/>
              </a:spcAft>
              <a:buFontTx/>
              <a:buChar char="-"/>
              <a:defRPr/>
            </a:pPr>
            <a:r>
              <a:rPr lang="en-GB" altLang="en-US" sz="1600" dirty="0" smtClean="0">
                <a:latin typeface="Segoe Print" charset="0"/>
                <a:ea typeface="Segoe Print" charset="0"/>
                <a:cs typeface="Segoe Print" charset="0"/>
              </a:rPr>
              <a:t>What sentences did you write?</a:t>
            </a:r>
          </a:p>
          <a:p>
            <a:pPr marL="285750" indent="-285750">
              <a:spcAft>
                <a:spcPts val="1200"/>
              </a:spcAft>
              <a:buFontTx/>
              <a:buChar char="-"/>
              <a:defRPr/>
            </a:pPr>
            <a:r>
              <a:rPr lang="en-GB" altLang="en-US" sz="1600" dirty="0" smtClean="0">
                <a:latin typeface="Segoe Print" charset="0"/>
                <a:ea typeface="Segoe Print" charset="0"/>
                <a:cs typeface="Segoe Print" charset="0"/>
              </a:rPr>
              <a:t>Where did you use your adverbs?</a:t>
            </a:r>
          </a:p>
          <a:p>
            <a:pPr marL="285750" indent="-285750">
              <a:spcAft>
                <a:spcPts val="1200"/>
              </a:spcAft>
              <a:buFontTx/>
              <a:buChar char="-"/>
              <a:defRPr/>
            </a:pPr>
            <a:r>
              <a:rPr lang="en-GB" altLang="en-US" sz="1600" dirty="0" smtClean="0">
                <a:latin typeface="Segoe Print" charset="0"/>
                <a:ea typeface="Segoe Print" charset="0"/>
                <a:cs typeface="Segoe Print" charset="0"/>
              </a:rPr>
              <a:t>Did anybody use adverbs in the middle of their sentences?</a:t>
            </a:r>
          </a:p>
          <a:p>
            <a:pPr marL="285750" indent="-285750">
              <a:spcAft>
                <a:spcPts val="1200"/>
              </a:spcAft>
              <a:buFontTx/>
              <a:buChar char="-"/>
              <a:defRPr/>
            </a:pPr>
            <a:r>
              <a:rPr lang="en-GB" altLang="en-US" sz="1600" dirty="0" smtClean="0">
                <a:latin typeface="Segoe Print" charset="0"/>
                <a:ea typeface="Segoe Print" charset="0"/>
                <a:cs typeface="Segoe Print" charset="0"/>
              </a:rPr>
              <a:t>Can anybody re-order their own sentence using the same words, but in a different order?</a:t>
            </a:r>
          </a:p>
          <a:p>
            <a:pPr>
              <a:spcAft>
                <a:spcPts val="600"/>
              </a:spcAft>
              <a:defRPr/>
            </a:pPr>
            <a:r>
              <a:rPr lang="en-GB" altLang="en-US" sz="1600" dirty="0" smtClean="0">
                <a:latin typeface="Segoe Print" charset="0"/>
                <a:ea typeface="Segoe Print" charset="0"/>
                <a:cs typeface="Segoe Print" charset="0"/>
              </a:rPr>
              <a:t>e.g.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i="1" dirty="0">
                <a:solidFill>
                  <a:schemeClr val="bg1"/>
                </a:solidFill>
                <a:latin typeface="Segoe Print" charset="0"/>
                <a:ea typeface="Segoe Print" charset="0"/>
                <a:cs typeface="Segoe Print" charset="0"/>
              </a:rPr>
              <a:t>Interestingly</a:t>
            </a:r>
            <a:r>
              <a:rPr lang="en-GB" altLang="en-US" sz="1600" i="1" dirty="0">
                <a:latin typeface="Segoe Print" charset="0"/>
                <a:ea typeface="Segoe Print" charset="0"/>
                <a:cs typeface="Segoe Print" charset="0"/>
              </a:rPr>
              <a:t>, a huge wave rose out of the sea.</a:t>
            </a:r>
          </a:p>
          <a:p>
            <a:pPr>
              <a:spcAft>
                <a:spcPts val="600"/>
              </a:spcAft>
              <a:defRPr/>
            </a:pPr>
            <a:r>
              <a:rPr lang="en-GB" altLang="en-US" sz="1600" dirty="0" smtClean="0">
                <a:latin typeface="Segoe Print" charset="0"/>
                <a:ea typeface="Segoe Print" charset="0"/>
                <a:cs typeface="Segoe Print" charset="0"/>
              </a:rPr>
              <a:t>A huge wave </a:t>
            </a:r>
            <a:r>
              <a:rPr lang="en-GB" altLang="en-US" sz="1600" dirty="0" smtClean="0">
                <a:solidFill>
                  <a:schemeClr val="bg1"/>
                </a:solidFill>
                <a:latin typeface="Segoe Print" charset="0"/>
                <a:ea typeface="Segoe Print" charset="0"/>
                <a:cs typeface="Segoe Print" charset="0"/>
              </a:rPr>
              <a:t>interestingly</a:t>
            </a:r>
            <a:r>
              <a:rPr lang="en-GB" altLang="en-US" sz="1600" dirty="0" smtClean="0">
                <a:latin typeface="Segoe Print" charset="0"/>
                <a:ea typeface="Segoe Print" charset="0"/>
                <a:cs typeface="Segoe Print" charset="0"/>
              </a:rPr>
              <a:t> rose out of the sea. </a:t>
            </a:r>
            <a:endParaRPr lang="en-GB" altLang="en-US" sz="1600" dirty="0" smtClean="0">
              <a:solidFill>
                <a:schemeClr val="bg1"/>
              </a:solidFill>
              <a:latin typeface="Segoe Print" charset="0"/>
              <a:ea typeface="Segoe Print" charset="0"/>
              <a:cs typeface="Segoe Print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780" y="2662040"/>
            <a:ext cx="4813472" cy="322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15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91D87DC-CC0A-A447-94FA-001A51193FBB}" vid="{CC5ADD21-0F54-224E-99B0-3A90D3AF798C}"/>
    </a:ext>
  </a:extLst>
</a:theme>
</file>

<file path=ppt/theme/theme2.xml><?xml version="1.0" encoding="utf-8"?>
<a:theme xmlns:a="http://schemas.openxmlformats.org/drawingml/2006/main" name="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Xavier presentation</Template>
  <TotalTime>913</TotalTime>
  <Words>207</Words>
  <Application>Microsoft Office PowerPoint</Application>
  <PresentationFormat>On-screen Show (4:3)</PresentationFormat>
  <Paragraphs>31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Calibri</vt:lpstr>
      <vt:lpstr>Gotham</vt:lpstr>
      <vt:lpstr>Gotham Book</vt:lpstr>
      <vt:lpstr>Levenim MT</vt:lpstr>
      <vt:lpstr>Please write me a song</vt:lpstr>
      <vt:lpstr>Segoe Print</vt:lpstr>
      <vt:lpstr>Title slide</vt:lpstr>
      <vt:lpstr>Slides</vt:lpstr>
      <vt:lpstr>Year 3 SPAG</vt:lpstr>
      <vt:lpstr>Verbs and Adverbs</vt:lpstr>
      <vt:lpstr>Improving Sentences</vt:lpstr>
      <vt:lpstr>Improving Sentences</vt:lpstr>
      <vt:lpstr>Improving Sentences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 Torlop</dc:creator>
  <cp:lastModifiedBy>D Harper</cp:lastModifiedBy>
  <cp:revision>88</cp:revision>
  <dcterms:created xsi:type="dcterms:W3CDTF">2017-06-27T15:09:43Z</dcterms:created>
  <dcterms:modified xsi:type="dcterms:W3CDTF">2018-01-24T13:51:05Z</dcterms:modified>
</cp:coreProperties>
</file>