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2" r:id="rId2"/>
  </p:sldMasterIdLst>
  <p:notesMasterIdLst>
    <p:notesMasterId r:id="rId8"/>
  </p:notesMasterIdLst>
  <p:handoutMasterIdLst>
    <p:handoutMasterId r:id="rId9"/>
  </p:handoutMasterIdLst>
  <p:sldIdLst>
    <p:sldId id="260" r:id="rId3"/>
    <p:sldId id="310" r:id="rId4"/>
    <p:sldId id="324" r:id="rId5"/>
    <p:sldId id="327" r:id="rId6"/>
    <p:sldId id="32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8E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6"/>
    <p:restoredTop sz="67325" autoAdjust="0"/>
  </p:normalViewPr>
  <p:slideViewPr>
    <p:cSldViewPr snapToGrid="0" snapToObjects="1">
      <p:cViewPr>
        <p:scale>
          <a:sx n="53" d="100"/>
          <a:sy n="53" d="100"/>
        </p:scale>
        <p:origin x="-1860" y="-5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2" d="100"/>
          <a:sy n="82" d="100"/>
        </p:scale>
        <p:origin x="2928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06537-7A6D-AE48-8835-DADFC7FA5A71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69170-F8B4-754D-AD68-32C90554A8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856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4DA8E-9E6D-ED4F-B068-49B17AB22E2E}" type="datetimeFigureOut">
              <a:rPr lang="en-US" smtClean="0"/>
              <a:t>1/23/2018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82436-5DD0-124E-81ED-DDD3123492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404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577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628650" y="4063999"/>
            <a:ext cx="7886700" cy="2112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Sub headings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80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854077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4" y="0"/>
            <a:ext cx="9178209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0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theme" Target="../theme/theme2.xml"/><Relationship Id="rId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295526"/>
            <a:ext cx="8128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66806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11403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6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Gotham" charset="0"/>
          <a:ea typeface="Gotham" charset="0"/>
          <a:cs typeface="Gotham" charset="0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44000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22806" y="5395912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26725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Year </a:t>
            </a:r>
            <a:r>
              <a:rPr lang="en-GB" dirty="0"/>
              <a:t>1</a:t>
            </a:r>
            <a:r>
              <a:rPr lang="en-GB" dirty="0" smtClean="0"/>
              <a:t> SPAG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Adding un to change verbs and adjectives.</a:t>
            </a:r>
          </a:p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 adding un to change the </a:t>
            </a:r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meaning </a:t>
            </a:r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of verbs and adjectives.</a:t>
            </a:r>
            <a:endParaRPr lang="en-GB" sz="3200" i="1" dirty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670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400" dirty="0" smtClean="0">
                <a:solidFill>
                  <a:prstClr val="black"/>
                </a:solidFill>
                <a:latin typeface="Segoe Print" charset="0"/>
                <a:ea typeface="Segoe Print" charset="0"/>
                <a:cs typeface="Segoe Print" charset="0"/>
              </a:rPr>
              <a:t>Adding un</a:t>
            </a:r>
            <a:endParaRPr lang="en-GB" dirty="0">
              <a:latin typeface="Segoe Print" charset="0"/>
              <a:ea typeface="Segoe Print" charset="0"/>
              <a:cs typeface="Segoe Print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257" y="2503161"/>
            <a:ext cx="7655943" cy="3556980"/>
          </a:xfrm>
        </p:spPr>
        <p:txBody>
          <a:bodyPr/>
          <a:lstStyle/>
          <a:p>
            <a:r>
              <a:rPr lang="en-GB" sz="3200" dirty="0" smtClean="0">
                <a:latin typeface="Segoe Print" charset="0"/>
                <a:ea typeface="Segoe Print" charset="0"/>
                <a:cs typeface="Segoe Print" charset="0"/>
              </a:rPr>
              <a:t>We can add </a:t>
            </a:r>
            <a:r>
              <a:rPr lang="en-GB" sz="3200" dirty="0" smtClean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un</a:t>
            </a:r>
            <a:r>
              <a:rPr lang="en-GB" sz="3200" dirty="0" smtClean="0">
                <a:latin typeface="Segoe Print" charset="0"/>
                <a:ea typeface="Segoe Print" charset="0"/>
                <a:cs typeface="Segoe Print" charset="0"/>
              </a:rPr>
              <a:t> to the beginning of  words to make them the opposite meaning.</a:t>
            </a:r>
          </a:p>
          <a:p>
            <a:pPr algn="l"/>
            <a:endParaRPr lang="en-GB" sz="3200" dirty="0" smtClean="0">
              <a:latin typeface="Segoe Print" charset="0"/>
              <a:ea typeface="Segoe Print" charset="0"/>
              <a:cs typeface="Segoe Print" charset="0"/>
            </a:endParaRPr>
          </a:p>
          <a:p>
            <a:pPr algn="l"/>
            <a:endParaRPr lang="en-GB" sz="3200" dirty="0" smtClean="0">
              <a:latin typeface="Segoe Print" charset="0"/>
              <a:ea typeface="Segoe Print" charset="0"/>
              <a:cs typeface="Segoe Print" charset="0"/>
            </a:endParaRPr>
          </a:p>
          <a:p>
            <a:pPr algn="l"/>
            <a:endParaRPr lang="en-GB" dirty="0">
              <a:latin typeface="Segoe Print" charset="0"/>
              <a:ea typeface="Segoe Print" charset="0"/>
              <a:cs typeface="Segoe Print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549" y="4267199"/>
            <a:ext cx="2482205" cy="2348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096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400" dirty="0" smtClean="0">
                <a:solidFill>
                  <a:prstClr val="black"/>
                </a:solidFill>
                <a:latin typeface="Segoe Print" charset="0"/>
                <a:ea typeface="Segoe Print" charset="0"/>
                <a:cs typeface="Segoe Print" charset="0"/>
              </a:rPr>
              <a:t>Adding un</a:t>
            </a:r>
            <a:endParaRPr lang="en-GB" dirty="0">
              <a:latin typeface="Segoe Print" charset="0"/>
              <a:ea typeface="Segoe Print" charset="0"/>
              <a:cs typeface="Segoe Print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257" y="2503161"/>
            <a:ext cx="7655943" cy="3556980"/>
          </a:xfrm>
        </p:spPr>
        <p:txBody>
          <a:bodyPr/>
          <a:lstStyle/>
          <a:p>
            <a:r>
              <a:rPr lang="en-GB" sz="3200" dirty="0" smtClean="0">
                <a:latin typeface="Segoe Print" charset="0"/>
                <a:ea typeface="Segoe Print" charset="0"/>
                <a:cs typeface="Segoe Print" charset="0"/>
              </a:rPr>
              <a:t>We can add </a:t>
            </a:r>
            <a:r>
              <a:rPr lang="en-GB" sz="3200" dirty="0" smtClean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un</a:t>
            </a:r>
            <a:r>
              <a:rPr lang="en-GB" sz="3200" dirty="0" smtClean="0">
                <a:latin typeface="Segoe Print" charset="0"/>
                <a:ea typeface="Segoe Print" charset="0"/>
                <a:cs typeface="Segoe Print" charset="0"/>
              </a:rPr>
              <a:t> to adjectives to make the opposite word.</a:t>
            </a:r>
          </a:p>
          <a:p>
            <a:pPr algn="l"/>
            <a:r>
              <a:rPr lang="en-GB" sz="3200" dirty="0">
                <a:latin typeface="Segoe Print" charset="0"/>
                <a:ea typeface="Segoe Print" charset="0"/>
                <a:cs typeface="Segoe Print" charset="0"/>
              </a:rPr>
              <a:t>h</a:t>
            </a:r>
            <a:r>
              <a:rPr lang="en-GB" sz="3200" dirty="0" smtClean="0">
                <a:latin typeface="Segoe Print" charset="0"/>
                <a:ea typeface="Segoe Print" charset="0"/>
                <a:cs typeface="Segoe Print" charset="0"/>
              </a:rPr>
              <a:t>appy</a:t>
            </a:r>
          </a:p>
          <a:p>
            <a:pPr algn="l"/>
            <a:endParaRPr lang="en-GB" sz="3200" dirty="0" smtClean="0">
              <a:latin typeface="Segoe Print" charset="0"/>
              <a:ea typeface="Segoe Print" charset="0"/>
              <a:cs typeface="Segoe Print" charset="0"/>
            </a:endParaRPr>
          </a:p>
          <a:p>
            <a:pPr algn="l"/>
            <a:endParaRPr lang="en-GB" dirty="0" smtClean="0">
              <a:latin typeface="Segoe Print" charset="0"/>
              <a:ea typeface="Segoe Print" charset="0"/>
              <a:cs typeface="Segoe Print" charset="0"/>
            </a:endParaRPr>
          </a:p>
          <a:p>
            <a:pPr algn="l"/>
            <a:endParaRPr lang="en-GB" dirty="0">
              <a:latin typeface="Segoe Print" charset="0"/>
              <a:ea typeface="Segoe Print" charset="0"/>
              <a:cs typeface="Segoe Print" charset="0"/>
            </a:endParaRPr>
          </a:p>
          <a:p>
            <a:pPr algn="l"/>
            <a:r>
              <a:rPr lang="en-GB" sz="3200" dirty="0" smtClean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un</a:t>
            </a:r>
            <a:r>
              <a:rPr lang="en-GB" sz="3200" dirty="0" smtClean="0">
                <a:latin typeface="Segoe Print" charset="0"/>
                <a:ea typeface="Segoe Print" charset="0"/>
                <a:cs typeface="Segoe Print" charset="0"/>
              </a:rPr>
              <a:t>happy</a:t>
            </a:r>
          </a:p>
          <a:p>
            <a:pPr algn="l"/>
            <a:endParaRPr lang="en-GB" dirty="0">
              <a:latin typeface="Segoe Print" charset="0"/>
              <a:ea typeface="Segoe Print" charset="0"/>
              <a:cs typeface="Segoe Print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695" y="1014507"/>
            <a:ext cx="1157895" cy="1667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909" y="3479427"/>
            <a:ext cx="1617009" cy="1305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8142" y="4995758"/>
            <a:ext cx="1272409" cy="1243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46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400" dirty="0" smtClean="0">
                <a:solidFill>
                  <a:prstClr val="black"/>
                </a:solidFill>
                <a:latin typeface="Segoe Print" charset="0"/>
                <a:ea typeface="Segoe Print" charset="0"/>
                <a:cs typeface="Segoe Print" charset="0"/>
              </a:rPr>
              <a:t>Adding un</a:t>
            </a:r>
            <a:endParaRPr lang="en-GB" dirty="0">
              <a:latin typeface="Segoe Print" charset="0"/>
              <a:ea typeface="Segoe Print" charset="0"/>
              <a:cs typeface="Segoe Print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257" y="2503161"/>
            <a:ext cx="7655943" cy="3933498"/>
          </a:xfrm>
        </p:spPr>
        <p:txBody>
          <a:bodyPr/>
          <a:lstStyle/>
          <a:p>
            <a:r>
              <a:rPr lang="en-GB" sz="3200" dirty="0" smtClean="0">
                <a:latin typeface="Segoe Print" charset="0"/>
                <a:ea typeface="Segoe Print" charset="0"/>
                <a:cs typeface="Segoe Print" charset="0"/>
              </a:rPr>
              <a:t>We can add </a:t>
            </a:r>
            <a:r>
              <a:rPr lang="en-GB" sz="3200" dirty="0" smtClean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un</a:t>
            </a:r>
            <a:r>
              <a:rPr lang="en-GB" sz="3200" dirty="0" smtClean="0">
                <a:latin typeface="Segoe Print" charset="0"/>
                <a:ea typeface="Segoe Print" charset="0"/>
                <a:cs typeface="Segoe Print" charset="0"/>
              </a:rPr>
              <a:t> to adjectives to make the opposite</a:t>
            </a:r>
          </a:p>
          <a:p>
            <a:pPr algn="l"/>
            <a:r>
              <a:rPr lang="en-GB" sz="3200" dirty="0">
                <a:latin typeface="Segoe Print" charset="0"/>
                <a:ea typeface="Segoe Print" charset="0"/>
                <a:cs typeface="Segoe Print" charset="0"/>
              </a:rPr>
              <a:t>t</a:t>
            </a:r>
            <a:r>
              <a:rPr lang="en-GB" sz="3200" dirty="0" smtClean="0">
                <a:latin typeface="Segoe Print" charset="0"/>
                <a:ea typeface="Segoe Print" charset="0"/>
                <a:cs typeface="Segoe Print" charset="0"/>
              </a:rPr>
              <a:t>idy   __tidy</a:t>
            </a:r>
          </a:p>
          <a:p>
            <a:pPr algn="l"/>
            <a:r>
              <a:rPr lang="en-GB" sz="3200" dirty="0">
                <a:latin typeface="Segoe Print" charset="0"/>
                <a:ea typeface="Segoe Print" charset="0"/>
                <a:cs typeface="Segoe Print" charset="0"/>
              </a:rPr>
              <a:t>f</a:t>
            </a:r>
            <a:r>
              <a:rPr lang="en-GB" sz="3200" dirty="0" smtClean="0">
                <a:latin typeface="Segoe Print" charset="0"/>
                <a:ea typeface="Segoe Print" charset="0"/>
                <a:cs typeface="Segoe Print" charset="0"/>
              </a:rPr>
              <a:t>riendly   __friendly</a:t>
            </a:r>
          </a:p>
          <a:p>
            <a:pPr algn="l"/>
            <a:r>
              <a:rPr lang="en-GB" sz="3200" dirty="0">
                <a:latin typeface="Segoe Print" charset="0"/>
                <a:ea typeface="Segoe Print" charset="0"/>
                <a:cs typeface="Segoe Print" charset="0"/>
              </a:rPr>
              <a:t>f</a:t>
            </a:r>
            <a:r>
              <a:rPr lang="en-GB" sz="3200" dirty="0" smtClean="0">
                <a:latin typeface="Segoe Print" charset="0"/>
                <a:ea typeface="Segoe Print" charset="0"/>
                <a:cs typeface="Segoe Print" charset="0"/>
              </a:rPr>
              <a:t>air   __fair</a:t>
            </a:r>
          </a:p>
          <a:p>
            <a:pPr algn="l"/>
            <a:r>
              <a:rPr lang="en-GB" sz="3200" dirty="0">
                <a:latin typeface="Segoe Print" charset="0"/>
                <a:ea typeface="Segoe Print" charset="0"/>
                <a:cs typeface="Segoe Print" charset="0"/>
              </a:rPr>
              <a:t>f</a:t>
            </a:r>
            <a:r>
              <a:rPr lang="en-GB" sz="3200" dirty="0" smtClean="0">
                <a:latin typeface="Segoe Print" charset="0"/>
                <a:ea typeface="Segoe Print" charset="0"/>
                <a:cs typeface="Segoe Print" charset="0"/>
              </a:rPr>
              <a:t>it  __fit</a:t>
            </a:r>
          </a:p>
          <a:p>
            <a:pPr algn="l"/>
            <a:r>
              <a:rPr lang="en-GB" sz="3200" dirty="0">
                <a:latin typeface="Segoe Print" charset="0"/>
                <a:ea typeface="Segoe Print" charset="0"/>
                <a:cs typeface="Segoe Print" charset="0"/>
              </a:rPr>
              <a:t>l</a:t>
            </a:r>
            <a:r>
              <a:rPr lang="en-GB" sz="3200" dirty="0" smtClean="0">
                <a:latin typeface="Segoe Print" charset="0"/>
                <a:ea typeface="Segoe Print" charset="0"/>
                <a:cs typeface="Segoe Print" charset="0"/>
              </a:rPr>
              <a:t>ucky  __lucky</a:t>
            </a:r>
          </a:p>
          <a:p>
            <a:pPr algn="l"/>
            <a:endParaRPr lang="en-GB" sz="3200" dirty="0" smtClean="0">
              <a:latin typeface="Segoe Print" charset="0"/>
              <a:ea typeface="Segoe Print" charset="0"/>
              <a:cs typeface="Segoe Print" charset="0"/>
            </a:endParaRPr>
          </a:p>
          <a:p>
            <a:pPr algn="l"/>
            <a:endParaRPr lang="en-GB" sz="3200" dirty="0" smtClean="0">
              <a:latin typeface="Segoe Print" charset="0"/>
              <a:ea typeface="Segoe Print" charset="0"/>
              <a:cs typeface="Segoe Print" charset="0"/>
            </a:endParaRPr>
          </a:p>
          <a:p>
            <a:pPr algn="l"/>
            <a:endParaRPr lang="en-GB" sz="3200" dirty="0" smtClean="0">
              <a:latin typeface="Segoe Print" charset="0"/>
              <a:ea typeface="Segoe Print" charset="0"/>
              <a:cs typeface="Segoe Print" charset="0"/>
            </a:endParaRPr>
          </a:p>
          <a:p>
            <a:pPr algn="l"/>
            <a:endParaRPr lang="en-GB" dirty="0">
              <a:latin typeface="Segoe Print" charset="0"/>
              <a:ea typeface="Segoe Print" charset="0"/>
              <a:cs typeface="Segoe Print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519953"/>
            <a:ext cx="187810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Segoe Print" panose="02000600000000000000" pitchFamily="2" charset="0"/>
              </a:rPr>
              <a:t>Act these opposite words out with your friend</a:t>
            </a:r>
            <a:endParaRPr lang="en-GB" sz="2000" b="1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59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400" dirty="0" smtClean="0">
                <a:solidFill>
                  <a:prstClr val="black"/>
                </a:solidFill>
                <a:latin typeface="Segoe Print" charset="0"/>
                <a:ea typeface="Segoe Print" charset="0"/>
                <a:cs typeface="Segoe Print" charset="0"/>
              </a:rPr>
              <a:t>Adding un</a:t>
            </a:r>
            <a:endParaRPr lang="en-GB" dirty="0">
              <a:latin typeface="Segoe Print" charset="0"/>
              <a:ea typeface="Segoe Print" charset="0"/>
              <a:cs typeface="Segoe Print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257" y="2241176"/>
            <a:ext cx="7655943" cy="4195483"/>
          </a:xfrm>
        </p:spPr>
        <p:txBody>
          <a:bodyPr/>
          <a:lstStyle/>
          <a:p>
            <a:r>
              <a:rPr lang="en-GB" sz="3200" dirty="0" smtClean="0">
                <a:latin typeface="Segoe Print" charset="0"/>
                <a:ea typeface="Segoe Print" charset="0"/>
                <a:cs typeface="Segoe Print" charset="0"/>
              </a:rPr>
              <a:t>We can add </a:t>
            </a:r>
            <a:r>
              <a:rPr lang="en-GB" sz="3200" dirty="0" smtClean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un</a:t>
            </a:r>
            <a:r>
              <a:rPr lang="en-GB" sz="3200" dirty="0" smtClean="0">
                <a:latin typeface="Segoe Print" charset="0"/>
                <a:ea typeface="Segoe Print" charset="0"/>
                <a:cs typeface="Segoe Print" charset="0"/>
              </a:rPr>
              <a:t> to words to give the opposite meaning.</a:t>
            </a:r>
          </a:p>
          <a:p>
            <a:pPr algn="l"/>
            <a:r>
              <a:rPr lang="en-GB" sz="3200" dirty="0" smtClean="0">
                <a:latin typeface="Segoe Print" charset="0"/>
                <a:ea typeface="Segoe Print" charset="0"/>
                <a:cs typeface="Segoe Print" charset="0"/>
              </a:rPr>
              <a:t>Fold   --fold</a:t>
            </a:r>
          </a:p>
          <a:p>
            <a:pPr algn="l"/>
            <a:r>
              <a:rPr lang="en-GB" sz="3200" dirty="0" smtClean="0">
                <a:latin typeface="Segoe Print" charset="0"/>
                <a:ea typeface="Segoe Print" charset="0"/>
                <a:cs typeface="Segoe Print" charset="0"/>
              </a:rPr>
              <a:t>seen  __seen</a:t>
            </a:r>
          </a:p>
          <a:p>
            <a:pPr algn="l"/>
            <a:r>
              <a:rPr lang="en-GB" sz="3200" dirty="0" smtClean="0">
                <a:latin typeface="Segoe Print" charset="0"/>
                <a:ea typeface="Segoe Print" charset="0"/>
                <a:cs typeface="Segoe Print" charset="0"/>
              </a:rPr>
              <a:t>true   __true</a:t>
            </a:r>
          </a:p>
          <a:p>
            <a:pPr algn="l"/>
            <a:r>
              <a:rPr lang="en-GB" sz="3200" dirty="0" smtClean="0">
                <a:latin typeface="Segoe Print" charset="0"/>
                <a:ea typeface="Segoe Print" charset="0"/>
                <a:cs typeface="Segoe Print" charset="0"/>
              </a:rPr>
              <a:t>able  __able</a:t>
            </a:r>
          </a:p>
          <a:p>
            <a:pPr algn="l"/>
            <a:r>
              <a:rPr lang="en-GB" sz="3200" dirty="0">
                <a:latin typeface="Segoe Print" charset="0"/>
                <a:ea typeface="Segoe Print" charset="0"/>
                <a:cs typeface="Segoe Print" charset="0"/>
              </a:rPr>
              <a:t>t</a:t>
            </a:r>
            <a:r>
              <a:rPr lang="en-GB" sz="3200" dirty="0" smtClean="0">
                <a:latin typeface="Segoe Print" charset="0"/>
                <a:ea typeface="Segoe Print" charset="0"/>
                <a:cs typeface="Segoe Print" charset="0"/>
              </a:rPr>
              <a:t>ie   __tie</a:t>
            </a:r>
          </a:p>
          <a:p>
            <a:pPr algn="l"/>
            <a:r>
              <a:rPr lang="en-GB" sz="3200" dirty="0" smtClean="0">
                <a:latin typeface="Segoe Print" charset="0"/>
                <a:ea typeface="Segoe Print" charset="0"/>
                <a:cs typeface="Segoe Print" charset="0"/>
              </a:rPr>
              <a:t>Kind  __kind</a:t>
            </a:r>
          </a:p>
          <a:p>
            <a:pPr algn="l"/>
            <a:endParaRPr lang="en-GB" sz="3200" dirty="0" smtClean="0">
              <a:latin typeface="Segoe Print" charset="0"/>
              <a:ea typeface="Segoe Print" charset="0"/>
              <a:cs typeface="Segoe Print" charset="0"/>
            </a:endParaRPr>
          </a:p>
          <a:p>
            <a:pPr algn="l"/>
            <a:endParaRPr lang="en-GB" sz="3200" dirty="0" smtClean="0">
              <a:latin typeface="Segoe Print" charset="0"/>
              <a:ea typeface="Segoe Print" charset="0"/>
              <a:cs typeface="Segoe Print" charset="0"/>
            </a:endParaRPr>
          </a:p>
          <a:p>
            <a:pPr algn="l"/>
            <a:endParaRPr lang="en-GB" sz="3200" dirty="0" smtClean="0">
              <a:latin typeface="Segoe Print" charset="0"/>
              <a:ea typeface="Segoe Print" charset="0"/>
              <a:cs typeface="Segoe Print" charset="0"/>
            </a:endParaRPr>
          </a:p>
          <a:p>
            <a:pPr algn="l"/>
            <a:endParaRPr lang="en-GB" sz="3200" dirty="0" smtClean="0">
              <a:latin typeface="Segoe Print" charset="0"/>
              <a:ea typeface="Segoe Print" charset="0"/>
              <a:cs typeface="Segoe Print" charset="0"/>
            </a:endParaRPr>
          </a:p>
          <a:p>
            <a:pPr algn="l"/>
            <a:endParaRPr lang="en-GB" dirty="0">
              <a:latin typeface="Segoe Print" charset="0"/>
              <a:ea typeface="Segoe Print" charset="0"/>
              <a:cs typeface="Segoe Print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519953"/>
            <a:ext cx="187810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Segoe Print" panose="02000600000000000000" pitchFamily="2" charset="0"/>
              </a:rPr>
              <a:t>Act these opposite words out with your friend</a:t>
            </a:r>
            <a:endParaRPr lang="en-GB" sz="2000" b="1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23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slid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tion1" id="{A91D87DC-CC0A-A447-94FA-001A51193FBB}" vid="{CC5ADD21-0F54-224E-99B0-3A90D3AF798C}"/>
    </a:ext>
  </a:extLst>
</a:theme>
</file>

<file path=ppt/theme/theme2.xml><?xml version="1.0" encoding="utf-8"?>
<a:theme xmlns:a="http://schemas.openxmlformats.org/drawingml/2006/main" name="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Xavier presentation</Template>
  <TotalTime>954</TotalTime>
  <Words>134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Title slide</vt:lpstr>
      <vt:lpstr>Slides</vt:lpstr>
      <vt:lpstr>Year 1 SPAG</vt:lpstr>
      <vt:lpstr>Adding un</vt:lpstr>
      <vt:lpstr>Adding un</vt:lpstr>
      <vt:lpstr>Adding un</vt:lpstr>
      <vt:lpstr>Adding un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Torlop</dc:creator>
  <cp:lastModifiedBy>Therese Maher</cp:lastModifiedBy>
  <cp:revision>105</cp:revision>
  <dcterms:created xsi:type="dcterms:W3CDTF">2017-06-27T15:09:43Z</dcterms:created>
  <dcterms:modified xsi:type="dcterms:W3CDTF">2018-01-23T13:01:53Z</dcterms:modified>
</cp:coreProperties>
</file>