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260" r:id="rId3"/>
    <p:sldId id="304" r:id="rId4"/>
    <p:sldId id="305" r:id="rId5"/>
    <p:sldId id="306" r:id="rId6"/>
    <p:sldId id="353" r:id="rId7"/>
    <p:sldId id="307" r:id="rId8"/>
    <p:sldId id="308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402" r:id="rId53"/>
    <p:sldId id="398" r:id="rId54"/>
    <p:sldId id="399" r:id="rId55"/>
    <p:sldId id="400" r:id="rId56"/>
    <p:sldId id="40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5840" autoAdjust="0"/>
  </p:normalViewPr>
  <p:slideViewPr>
    <p:cSldViewPr snapToGrid="0" snapToObjects="1">
      <p:cViewPr varScale="1">
        <p:scale>
          <a:sx n="100" d="100"/>
          <a:sy n="10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4298250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convert fractions to percentages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4584"/>
          <a:stretch/>
        </p:blipFill>
        <p:spPr>
          <a:xfrm>
            <a:off x="374007" y="2145244"/>
            <a:ext cx="8274976" cy="31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674" r="14791" b="37079"/>
          <a:stretch/>
        </p:blipFill>
        <p:spPr>
          <a:xfrm>
            <a:off x="337017" y="2515114"/>
            <a:ext cx="7412155" cy="24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3820" b="2965"/>
          <a:stretch/>
        </p:blipFill>
        <p:spPr>
          <a:xfrm>
            <a:off x="361677" y="2428809"/>
            <a:ext cx="7660680" cy="2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6315"/>
          <a:stretch/>
        </p:blipFill>
        <p:spPr>
          <a:xfrm>
            <a:off x="1558177" y="2087798"/>
            <a:ext cx="5975257" cy="39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697"/>
          <a:stretch/>
        </p:blipFill>
        <p:spPr>
          <a:xfrm>
            <a:off x="1804771" y="2243875"/>
            <a:ext cx="5297125" cy="39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943" y="2087798"/>
            <a:ext cx="46482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4298250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a percentage of an amount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95300" y="2446638"/>
            <a:ext cx="8128000" cy="370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aseline="30000" dirty="0"/>
              <a:t>How many other ways could you find 25%? Which is the most effective</a:t>
            </a:r>
            <a:r>
              <a:rPr lang="en-GB" sz="4400" baseline="30000" dirty="0" smtClean="0"/>
              <a:t>?</a:t>
            </a:r>
          </a:p>
          <a:p>
            <a:endParaRPr lang="en-GB" sz="4400" baseline="30000" dirty="0"/>
          </a:p>
          <a:p>
            <a:r>
              <a:rPr lang="en-GB" sz="4400" baseline="30000" dirty="0"/>
              <a:t>If you know how to calculate 10%, how can you use this to calculate 1%</a:t>
            </a:r>
            <a:r>
              <a:rPr lang="en-GB" sz="4400" baseline="30000" dirty="0" smtClean="0"/>
              <a:t>?</a:t>
            </a:r>
          </a:p>
          <a:p>
            <a:endParaRPr lang="en-GB" sz="4400" baseline="30000" dirty="0"/>
          </a:p>
          <a:p>
            <a:r>
              <a:rPr lang="en-GB" sz="4400" baseline="30000" dirty="0"/>
              <a:t>What’s the same and what’s different about 10% of 300, 30 and 3? What do you notice?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799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0562"/>
          <a:stretch/>
        </p:blipFill>
        <p:spPr>
          <a:xfrm>
            <a:off x="917838" y="1785354"/>
            <a:ext cx="7648075" cy="39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158" r="41649" b="23056"/>
          <a:stretch/>
        </p:blipFill>
        <p:spPr>
          <a:xfrm>
            <a:off x="1492676" y="2379495"/>
            <a:ext cx="5559902" cy="26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448902"/>
            <a:ext cx="7886700" cy="3197775"/>
          </a:xfrm>
        </p:spPr>
        <p:txBody>
          <a:bodyPr>
            <a:noAutofit/>
          </a:bodyPr>
          <a:lstStyle/>
          <a:p>
            <a:r>
              <a:rPr lang="en-US" dirty="0"/>
              <a:t>What does the word ‘percent’ mean? How can you represent this? </a:t>
            </a:r>
            <a:endParaRPr lang="en-US" dirty="0"/>
          </a:p>
          <a:p>
            <a:r>
              <a:rPr lang="en-US" dirty="0"/>
              <a:t>Which denominator is the easiest to convert into a percentage? Why is this easiest? Which other denominators are easier to convert into percentages? </a:t>
            </a:r>
            <a:endParaRPr lang="en-US" dirty="0"/>
          </a:p>
          <a:p>
            <a:r>
              <a:rPr lang="en-US" dirty="0"/>
              <a:t>If the denominator is 50, 25, 20 or 10 how would you convert it in to 100? What would you need to do to the numerator?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29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8562"/>
          <a:stretch/>
        </p:blipFill>
        <p:spPr>
          <a:xfrm>
            <a:off x="399780" y="2958957"/>
            <a:ext cx="8156430" cy="18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5303"/>
          <a:stretch/>
        </p:blipFill>
        <p:spPr>
          <a:xfrm>
            <a:off x="1385562" y="2087798"/>
            <a:ext cx="6042157" cy="31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652"/>
          <a:stretch/>
        </p:blipFill>
        <p:spPr>
          <a:xfrm>
            <a:off x="2088355" y="2087798"/>
            <a:ext cx="4579200" cy="42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3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92" y="478669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7" y="1384300"/>
            <a:ext cx="5662984" cy="3383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5032"/>
          <a:stretch/>
        </p:blipFill>
        <p:spPr>
          <a:xfrm>
            <a:off x="4225942" y="4524739"/>
            <a:ext cx="4713076" cy="22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4298250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a percentage of an amount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8" y="3075883"/>
            <a:ext cx="8051282" cy="2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624" b="43011"/>
          <a:stretch/>
        </p:blipFill>
        <p:spPr>
          <a:xfrm>
            <a:off x="127000" y="1750717"/>
            <a:ext cx="8738041" cy="39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1483"/>
          <a:stretch/>
        </p:blipFill>
        <p:spPr>
          <a:xfrm>
            <a:off x="127000" y="2280863"/>
            <a:ext cx="8882292" cy="26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100"/>
            <a:ext cx="9144000" cy="14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4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97" y="654195"/>
            <a:ext cx="6027101" cy="507651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38" y="1305501"/>
            <a:ext cx="4626288" cy="53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72" b="50825"/>
          <a:stretch/>
        </p:blipFill>
        <p:spPr>
          <a:xfrm>
            <a:off x="0" y="2222472"/>
            <a:ext cx="8963678" cy="28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5416"/>
          <a:stretch/>
        </p:blipFill>
        <p:spPr>
          <a:xfrm>
            <a:off x="0" y="1664414"/>
            <a:ext cx="4925833" cy="3057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857"/>
          <a:stretch/>
        </p:blipFill>
        <p:spPr>
          <a:xfrm>
            <a:off x="4787663" y="3505514"/>
            <a:ext cx="4254737" cy="31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3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6600" y="3768104"/>
            <a:ext cx="7886700" cy="2112963"/>
          </a:xfrm>
        </p:spPr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dirty="0"/>
              <a:t>use </a:t>
            </a:r>
            <a:r>
              <a:rPr lang="en-GB" sz="3200" dirty="0" smtClean="0"/>
              <a:t>understanding </a:t>
            </a:r>
            <a:r>
              <a:rPr lang="en-GB" sz="3200" dirty="0"/>
              <a:t>of finding percentages </a:t>
            </a:r>
            <a:r>
              <a:rPr lang="en-GB" sz="3200" dirty="0" smtClean="0"/>
              <a:t>of</a:t>
            </a:r>
            <a:r>
              <a:rPr lang="en-GB" sz="3200" b="1" dirty="0" smtClean="0"/>
              <a:t> </a:t>
            </a:r>
            <a:r>
              <a:rPr lang="en-GB" sz="3200" dirty="0"/>
              <a:t>amounts to find missing values</a:t>
            </a:r>
            <a:br>
              <a:rPr lang="en-GB" sz="3200" dirty="0"/>
            </a:b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7050" y="2781300"/>
            <a:ext cx="7886700" cy="3428999"/>
          </a:xfrm>
        </p:spPr>
        <p:txBody>
          <a:bodyPr>
            <a:normAutofit/>
          </a:bodyPr>
          <a:lstStyle/>
          <a:p>
            <a:r>
              <a:rPr lang="en-US" dirty="0"/>
              <a:t>Is there more than one way to solve the problem?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most efficient way to find ___%?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diagrams could help you </a:t>
            </a:r>
            <a:r>
              <a:rPr lang="en-US" dirty="0" err="1"/>
              <a:t>visualise</a:t>
            </a:r>
            <a:r>
              <a:rPr lang="en-US" dirty="0"/>
              <a:t> this problem?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5000"/>
          <a:stretch/>
        </p:blipFill>
        <p:spPr>
          <a:xfrm>
            <a:off x="533400" y="2552700"/>
            <a:ext cx="8257584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865" r="19626" b="32036"/>
          <a:stretch/>
        </p:blipFill>
        <p:spPr>
          <a:xfrm>
            <a:off x="622300" y="2037911"/>
            <a:ext cx="6819899" cy="35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185"/>
          <a:stretch/>
        </p:blipFill>
        <p:spPr>
          <a:xfrm>
            <a:off x="609600" y="2603500"/>
            <a:ext cx="7983035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4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1846"/>
          <a:stretch/>
        </p:blipFill>
        <p:spPr>
          <a:xfrm>
            <a:off x="1384299" y="2311400"/>
            <a:ext cx="6366933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5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293" t="78154" r="13003"/>
          <a:stretch/>
        </p:blipFill>
        <p:spPr>
          <a:xfrm>
            <a:off x="647700" y="2667000"/>
            <a:ext cx="7574208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3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917699"/>
            <a:ext cx="5715000" cy="43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4298250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calculate percentage increase and decrease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322" r="17883"/>
          <a:stretch/>
        </p:blipFill>
        <p:spPr>
          <a:xfrm>
            <a:off x="197274" y="2354836"/>
            <a:ext cx="8484789" cy="33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1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705100"/>
            <a:ext cx="7886700" cy="3505199"/>
          </a:xfrm>
        </p:spPr>
        <p:txBody>
          <a:bodyPr>
            <a:normAutofit/>
          </a:bodyPr>
          <a:lstStyle/>
          <a:p>
            <a:r>
              <a:rPr lang="en-US" dirty="0"/>
              <a:t>What does increase/decrease mean?</a:t>
            </a:r>
            <a:br>
              <a:rPr lang="en-US" dirty="0"/>
            </a:br>
            <a:r>
              <a:rPr lang="en-US" dirty="0"/>
              <a:t>How does the bar model show the percentage increase/decrease? </a:t>
            </a:r>
            <a:endParaRPr lang="en-US" dirty="0"/>
          </a:p>
          <a:p>
            <a:r>
              <a:rPr lang="en-US" dirty="0"/>
              <a:t>If prices increase by 20%, what percentage will represent the new price? </a:t>
            </a:r>
            <a:endParaRPr lang="en-US" dirty="0"/>
          </a:p>
          <a:p>
            <a:r>
              <a:rPr lang="en-US" dirty="0"/>
              <a:t>If the percentage decrease is ___, how can we work out the original price? What will the new price be?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5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416" b="25912"/>
          <a:stretch/>
        </p:blipFill>
        <p:spPr>
          <a:xfrm>
            <a:off x="152400" y="2032001"/>
            <a:ext cx="8648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1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62101"/>
            <a:ext cx="8255000" cy="49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387601"/>
            <a:ext cx="8407400" cy="34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4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816100"/>
            <a:ext cx="6616700" cy="44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5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087798"/>
            <a:ext cx="7213600" cy="42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3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87798"/>
            <a:ext cx="6223000" cy="42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4298250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order fractions, decimals and percentages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111501"/>
            <a:ext cx="8089900" cy="26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311739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3" y="1910911"/>
            <a:ext cx="8384183" cy="39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0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278" b="53866"/>
          <a:stretch/>
        </p:blipFill>
        <p:spPr>
          <a:xfrm>
            <a:off x="876300" y="2590801"/>
            <a:ext cx="7289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134"/>
          <a:stretch/>
        </p:blipFill>
        <p:spPr>
          <a:xfrm>
            <a:off x="720352" y="2224119"/>
            <a:ext cx="7950200" cy="30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6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84400"/>
            <a:ext cx="8737600" cy="2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4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087798"/>
            <a:ext cx="6642100" cy="40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5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03400"/>
            <a:ext cx="5486400" cy="46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3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692400"/>
            <a:ext cx="78486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63" y="490859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02" y="1769268"/>
            <a:ext cx="5585193" cy="41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806" y="477588"/>
            <a:ext cx="6717564" cy="56929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90" y="1046884"/>
            <a:ext cx="5295126" cy="57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4298250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Percentages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equivalent fractions, decimals and percentages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3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77939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21493" y="2635995"/>
            <a:ext cx="8169570" cy="25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How does converting a decimal to a fraction help us to convert it to a percentage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 smtClean="0"/>
          </a:p>
          <a:p>
            <a:r>
              <a:rPr lang="en-GB" sz="4000" baseline="30000" dirty="0"/>
              <a:t>When I convert a decimal to a percentage, what do I need to multiply by? Can I use a place value grid to help me convert the decimal to a percentage</a:t>
            </a:r>
            <a:r>
              <a:rPr lang="en-GB" sz="4000" baseline="30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995206"/>
      </p:ext>
    </p:extLst>
  </p:cSld>
  <p:clrMapOvr>
    <a:masterClrMapping/>
  </p:clrMapOvr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325</TotalTime>
  <Words>441</Words>
  <Application>Microsoft Macintosh PowerPoint</Application>
  <PresentationFormat>On-screen Show (4:3)</PresentationFormat>
  <Paragraphs>94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year 6 template</vt:lpstr>
      <vt:lpstr>Slides</vt:lpstr>
      <vt:lpstr>Year 6 Spring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Spring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Spring Block 2</vt:lpstr>
      <vt:lpstr>Key vocabulary and questions</vt:lpstr>
      <vt:lpstr>Fluency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Cathy Clarke</cp:lastModifiedBy>
  <cp:revision>46</cp:revision>
  <dcterms:created xsi:type="dcterms:W3CDTF">2017-06-27T15:09:43Z</dcterms:created>
  <dcterms:modified xsi:type="dcterms:W3CDTF">2017-12-18T10:22:22Z</dcterms:modified>
</cp:coreProperties>
</file>