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104"/>
  </p:notesMasterIdLst>
  <p:handoutMasterIdLst>
    <p:handoutMasterId r:id="rId105"/>
  </p:handoutMasterIdLst>
  <p:sldIdLst>
    <p:sldId id="260" r:id="rId3"/>
    <p:sldId id="261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65" r:id="rId66"/>
    <p:sldId id="366" r:id="rId67"/>
    <p:sldId id="367" r:id="rId68"/>
    <p:sldId id="368" r:id="rId69"/>
    <p:sldId id="369" r:id="rId70"/>
    <p:sldId id="370" r:id="rId71"/>
    <p:sldId id="371" r:id="rId72"/>
    <p:sldId id="372" r:id="rId73"/>
    <p:sldId id="373" r:id="rId74"/>
    <p:sldId id="374" r:id="rId75"/>
    <p:sldId id="375" r:id="rId76"/>
    <p:sldId id="376" r:id="rId77"/>
    <p:sldId id="377" r:id="rId78"/>
    <p:sldId id="378" r:id="rId79"/>
    <p:sldId id="379" r:id="rId80"/>
    <p:sldId id="380" r:id="rId81"/>
    <p:sldId id="381" r:id="rId82"/>
    <p:sldId id="382" r:id="rId83"/>
    <p:sldId id="383" r:id="rId84"/>
    <p:sldId id="384" r:id="rId85"/>
    <p:sldId id="385" r:id="rId86"/>
    <p:sldId id="386" r:id="rId87"/>
    <p:sldId id="387" r:id="rId88"/>
    <p:sldId id="388" r:id="rId89"/>
    <p:sldId id="389" r:id="rId90"/>
    <p:sldId id="390" r:id="rId91"/>
    <p:sldId id="391" r:id="rId92"/>
    <p:sldId id="392" r:id="rId93"/>
    <p:sldId id="393" r:id="rId94"/>
    <p:sldId id="394" r:id="rId95"/>
    <p:sldId id="395" r:id="rId96"/>
    <p:sldId id="396" r:id="rId97"/>
    <p:sldId id="397" r:id="rId98"/>
    <p:sldId id="398" r:id="rId99"/>
    <p:sldId id="399" r:id="rId100"/>
    <p:sldId id="400" r:id="rId101"/>
    <p:sldId id="401" r:id="rId102"/>
    <p:sldId id="402" r:id="rId10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/>
    <p:restoredTop sz="67350" autoAdjust="0"/>
  </p:normalViewPr>
  <p:slideViewPr>
    <p:cSldViewPr snapToGrid="0" snapToObjects="1">
      <p:cViewPr>
        <p:scale>
          <a:sx n="33" d="100"/>
          <a:sy n="33" d="100"/>
        </p:scale>
        <p:origin x="-242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</a:t>
            </a:r>
            <a:r>
              <a:rPr lang="en-GB" dirty="0" smtClean="0"/>
              <a:t>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Sort objects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Identify and represent numbers using objects and pictorial representations including the number line, and use the language of: equal to, more than, less than (fewer), most, least.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52749"/>
            <a:ext cx="6400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8164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357438"/>
            <a:ext cx="660082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80130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100263"/>
            <a:ext cx="620077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68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643188"/>
            <a:ext cx="6486525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50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738438"/>
            <a:ext cx="60579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484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</a:t>
            </a:r>
            <a:r>
              <a:rPr lang="en-GB" dirty="0" smtClean="0"/>
              <a:t>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Represent objects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 to </a:t>
            </a:r>
            <a:r>
              <a:rPr lang="en-GB" sz="3200" b="1" i="1" u="sng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ten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forwards and backwards, beginning with 0 or 1, or from any given number.</a:t>
            </a:r>
            <a:endParaRPr lang="en-GB" sz="3200" b="1" i="1" u="sng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06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Zero, model, write, represent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71824"/>
            <a:ext cx="5834063" cy="254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3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824163"/>
            <a:ext cx="628650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504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62250"/>
            <a:ext cx="64008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021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662238"/>
            <a:ext cx="605790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343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305050"/>
            <a:ext cx="54006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352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638424"/>
            <a:ext cx="60579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78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Sort, Group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062288"/>
            <a:ext cx="5857875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8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</a:t>
            </a:r>
            <a:r>
              <a:rPr lang="en-GB" dirty="0" smtClean="0"/>
              <a:t>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Count, read and write backwards from any number 0 to 10.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Count, read and write numbers to </a:t>
            </a:r>
            <a:r>
              <a:rPr lang="en-GB" sz="3200" b="1" i="1" u="sng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10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in numerals and words.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45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count,  number sequence, numerals, words, images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3052763"/>
            <a:ext cx="63246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7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2524124"/>
            <a:ext cx="6086474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986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786063"/>
            <a:ext cx="6086475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43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19413"/>
            <a:ext cx="6486525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882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</a:t>
            </a:r>
            <a:r>
              <a:rPr lang="en-GB" dirty="0" smtClean="0"/>
              <a:t>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 one more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Given a number, identify one more or one less.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43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count,  number sequence, numerals, words, images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92" y="3276599"/>
            <a:ext cx="636343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3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2705100"/>
            <a:ext cx="6029324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064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786063"/>
            <a:ext cx="651510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019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776538"/>
            <a:ext cx="6515099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04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84" y="2767013"/>
            <a:ext cx="7607116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872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709863"/>
            <a:ext cx="65151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296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4" y="2424113"/>
            <a:ext cx="6429375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296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143125"/>
            <a:ext cx="50863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665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</a:t>
            </a:r>
            <a:r>
              <a:rPr lang="en-GB" dirty="0" smtClean="0"/>
              <a:t>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 one less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Given a number, identify one more or one less.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28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one less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1" y="3057524"/>
            <a:ext cx="6200774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6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871788"/>
            <a:ext cx="631507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062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790824"/>
            <a:ext cx="6515099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30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657474"/>
            <a:ext cx="64293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865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724150"/>
            <a:ext cx="5772149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732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490788"/>
            <a:ext cx="5629275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35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82887"/>
            <a:ext cx="7190986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627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976439"/>
            <a:ext cx="5514975" cy="399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959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</a:t>
            </a:r>
            <a:r>
              <a:rPr lang="en-GB" dirty="0" smtClean="0"/>
              <a:t>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One to one correspondence to start to compare groups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Identify and represent numbers using objects and pictorial representations including the number line, and use the language of: equal to, more than, less than (fewer), most, least.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93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one less, counting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133725"/>
            <a:ext cx="7468161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0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914650"/>
            <a:ext cx="59721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496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786063"/>
            <a:ext cx="588645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607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614613"/>
            <a:ext cx="58578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801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143125"/>
            <a:ext cx="5486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9692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6" y="2085975"/>
            <a:ext cx="52006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776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</a:t>
            </a:r>
            <a:r>
              <a:rPr lang="en-GB" dirty="0" smtClean="0"/>
              <a:t>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Compare groups using language such as equal, more/greater, less/fewer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Identify and represent numbers using objects and pictorial representations including the number line, and use the language of: equal to, more than, less than (fewer), most, least.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89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many, enough, difference, amount</a:t>
            </a:r>
            <a:endParaRPr lang="en-GB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009900"/>
            <a:ext cx="64865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4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20" y="2762249"/>
            <a:ext cx="6966379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2947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914649"/>
            <a:ext cx="6400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4195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800349"/>
            <a:ext cx="62007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76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657474"/>
            <a:ext cx="6858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3336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38424"/>
            <a:ext cx="6858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9920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528887"/>
            <a:ext cx="57150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8138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4" y="2076449"/>
            <a:ext cx="56864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5394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</a:t>
            </a:r>
            <a:r>
              <a:rPr lang="en-GB" dirty="0" smtClean="0"/>
              <a:t>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Introduce =, &gt; and &lt; symbols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Identify and represent numbers using objects and pictorial representations including the number line, and use the language of: equal to, more than, less than (fewer), most, least.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93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equal to, more than, less than, greater than, fewer, more, compare</a:t>
            </a:r>
            <a:endParaRPr lang="en-GB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429000"/>
            <a:ext cx="64579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4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957513"/>
            <a:ext cx="6857999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9818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519363"/>
            <a:ext cx="6857999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11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757488"/>
            <a:ext cx="6372225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5265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838449"/>
            <a:ext cx="6858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2815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976439"/>
            <a:ext cx="6229350" cy="388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9615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4" y="2095500"/>
            <a:ext cx="60864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6908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</a:t>
            </a:r>
            <a:r>
              <a:rPr lang="en-GB" dirty="0" smtClean="0"/>
              <a:t>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Compare numbers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Identify and represent numbers using objects and pictorial representations including the number line, and use the language of: equal to, more than, less than (fewer), most, least.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92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equal to, more than, less than, greater than, fewer, more, compare</a:t>
            </a:r>
            <a:endParaRPr lang="en-GB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3643313"/>
            <a:ext cx="6486524" cy="232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4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957513"/>
            <a:ext cx="59436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4915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562224"/>
            <a:ext cx="62007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3305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800349"/>
            <a:ext cx="6857999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0950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471738"/>
            <a:ext cx="6572250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8013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6" y="2786063"/>
            <a:ext cx="6257924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56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578100"/>
            <a:ext cx="60007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4647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395538"/>
            <a:ext cx="6515100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5397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</a:t>
            </a:r>
            <a:r>
              <a:rPr lang="en-GB" dirty="0" smtClean="0"/>
              <a:t>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Order groups of objects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Identify and represent numbers using objects and pictorial representations including the number line, and use the language of: equal to, more than, less than (fewer), most, least.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0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equal to, more than, less than, greater than, fewer, more, compare</a:t>
            </a:r>
            <a:endParaRPr lang="en-GB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6" y="3052763"/>
            <a:ext cx="6829424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671763"/>
            <a:ext cx="68580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3943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709863"/>
            <a:ext cx="685800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1663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4" y="2886074"/>
            <a:ext cx="65436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7499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628899"/>
            <a:ext cx="6286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7485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6" y="2609849"/>
            <a:ext cx="6715124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261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6" y="2105025"/>
            <a:ext cx="6257924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3174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</a:t>
            </a:r>
            <a:r>
              <a:rPr lang="en-GB" dirty="0" smtClean="0"/>
              <a:t>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Order numbers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Identify and represent numbers using objects and pictorial representations including the number line, and use the language of: equal to, more than, less than (fewer), most, least.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00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</a:t>
            </a:r>
            <a:r>
              <a:rPr lang="en-GB" dirty="0" smtClean="0"/>
              <a:t>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 objects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to </a:t>
            </a:r>
            <a:r>
              <a:rPr lang="en-GB" sz="3200" b="1" i="1" u="sng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ten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forwards and backwards, beginning with 0 or 1, or from any given number.</a:t>
            </a:r>
            <a:endParaRPr lang="en-GB" sz="3200" b="1" i="1" u="sng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44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equal to, more than, less than, greater than, fewer, more, compare</a:t>
            </a:r>
            <a:endParaRPr lang="en-GB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4" y="3219450"/>
            <a:ext cx="63055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5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909888"/>
            <a:ext cx="6629399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4522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514600"/>
            <a:ext cx="6857999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0639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895600"/>
            <a:ext cx="65722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3499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976439"/>
            <a:ext cx="6200774" cy="405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64422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162175"/>
            <a:ext cx="66865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8003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</a:t>
            </a:r>
            <a:r>
              <a:rPr lang="en-GB" dirty="0" smtClean="0"/>
              <a:t>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Ordinal numbers (1</a:t>
            </a:r>
            <a:r>
              <a:rPr lang="en-GB" sz="3200" i="1" baseline="30000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st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, 2</a:t>
            </a:r>
            <a:r>
              <a:rPr lang="en-GB" sz="3200" i="1" baseline="30000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nd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, 3</a:t>
            </a:r>
            <a:r>
              <a:rPr lang="en-GB" sz="3200" i="1" baseline="30000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rd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…)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Identify and represent numbers using objects and pictorial representations including the number line, and use the language of: equal to, more than, less than (fewer), most, least.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76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equal to, more than, less than, greater than, fewer, more, compare, prove it</a:t>
            </a:r>
            <a:endParaRPr lang="en-GB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829050"/>
            <a:ext cx="6543675" cy="214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17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986088"/>
            <a:ext cx="685800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6699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686050"/>
            <a:ext cx="66579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10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Count, Zero, Amount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257550"/>
            <a:ext cx="67151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8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71763"/>
            <a:ext cx="6315075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8255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2157413"/>
            <a:ext cx="5800725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3308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286000"/>
            <a:ext cx="5514974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2280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</a:t>
            </a:r>
            <a:r>
              <a:rPr lang="en-GB" dirty="0" smtClean="0"/>
              <a:t>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The number line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Identify and represent numbers using objects and pictorial representations including the number line, and use the language of: equal to, more than, less than (fewer), most, least.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56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equal to, more than, less than, greater than, fewer, more, compare, prove it</a:t>
            </a:r>
            <a:endParaRPr lang="en-GB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428999"/>
            <a:ext cx="7429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49" y="2819399"/>
            <a:ext cx="66579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84165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805113"/>
            <a:ext cx="68580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0868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709863"/>
            <a:ext cx="6657975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14647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743199"/>
            <a:ext cx="61722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17312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4" y="1976440"/>
            <a:ext cx="6315075" cy="433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6828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237</TotalTime>
  <Words>991</Words>
  <Application>Microsoft Office PowerPoint</Application>
  <PresentationFormat>On-screen Show (4:3)</PresentationFormat>
  <Paragraphs>143</Paragraphs>
  <Slides>101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101</vt:i4>
      </vt:variant>
    </vt:vector>
  </HeadingPairs>
  <TitlesOfParts>
    <vt:vector size="103" baseType="lpstr">
      <vt:lpstr>Title slide</vt:lpstr>
      <vt:lpstr>Slides</vt:lpstr>
      <vt:lpstr>Year 1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Block 1 Number: Place Value</vt:lpstr>
      <vt:lpstr>Key vocabulary and questions</vt:lpstr>
      <vt:lpstr>Fluency</vt:lpstr>
      <vt:lpstr>Fluency</vt:lpstr>
      <vt:lpstr>Fluency</vt:lpstr>
      <vt:lpstr>Year 1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Block 1 Number: Place Value</vt:lpstr>
      <vt:lpstr>Key vocabulary and questions</vt:lpstr>
      <vt:lpstr>Fluency</vt:lpstr>
      <vt:lpstr>Fluency</vt:lpstr>
      <vt:lpstr>Fluency</vt:lpstr>
      <vt:lpstr>Year 1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1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1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1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1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1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Tina Baker</cp:lastModifiedBy>
  <cp:revision>38</cp:revision>
  <dcterms:created xsi:type="dcterms:W3CDTF">2017-06-27T15:09:43Z</dcterms:created>
  <dcterms:modified xsi:type="dcterms:W3CDTF">2017-10-31T11:27:20Z</dcterms:modified>
</cp:coreProperties>
</file>