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4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8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2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4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1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3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251F-2A69-43AB-92DC-E6F145D42D08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4E7B-A838-4396-90DB-F698028A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07140"/>
              </p:ext>
            </p:extLst>
          </p:nvPr>
        </p:nvGraphicFramePr>
        <p:xfrm>
          <a:off x="318" y="476"/>
          <a:ext cx="239395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950"/>
              </a:tblGrid>
              <a:tr h="19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List hashtag keywords below: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#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#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#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4" descr="http://www.pcmech.com/wp-content/uploads/2011/10/bi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/>
          <p:nvPr/>
        </p:nvSpPr>
        <p:spPr>
          <a:xfrm>
            <a:off x="819150" y="223838"/>
            <a:ext cx="7540625" cy="5306330"/>
          </a:xfrm>
          <a:prstGeom prst="rect">
            <a:avLst/>
          </a:prstGeom>
          <a:solidFill>
            <a:schemeClr val="lt1">
              <a:alpha val="87000"/>
            </a:schemeClr>
          </a:solidFill>
          <a:ln w="190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Tweet what you have learnt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highlight the keywords (important words) and write a sentence in a form of a tweet in no less than 20 words, what you have learnt.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hashtag keywords below: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934509" y="2309286"/>
            <a:ext cx="7369969" cy="1816029"/>
          </a:xfrm>
          <a:prstGeom prst="rect">
            <a:avLst/>
          </a:prstGeom>
          <a:solidFill>
            <a:schemeClr val="lt1"/>
          </a:solidFill>
          <a:ln w="28575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600" b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your tweet using the hashtag keywords you identified below:</a:t>
            </a:r>
            <a:r>
              <a: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925513" y="4275137"/>
            <a:ext cx="7381875" cy="427827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 you feel about the topic and explain why below?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923926" y="4805362"/>
            <a:ext cx="7380552" cy="625360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925514" y="6257926"/>
            <a:ext cx="7380552" cy="426550"/>
          </a:xfrm>
          <a:prstGeom prst="rect">
            <a:avLst/>
          </a:prstGeom>
          <a:solidFill>
            <a:schemeClr val="lt1"/>
          </a:solidFill>
          <a:ln w="28575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Why? - </a:t>
            </a:r>
          </a:p>
        </p:txBody>
      </p:sp>
      <p:pic>
        <p:nvPicPr>
          <p:cNvPr id="2053" name="Picture 3" descr="https://upload.wikimedia.org/wikipedia/commons/5/51/Logo_twitter_wordmark_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970">
            <a:off x="6759726" y="1064229"/>
            <a:ext cx="2217208" cy="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" descr="http://www.ultimatesoftware.com/images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0762">
            <a:off x="1367705" y="1144161"/>
            <a:ext cx="814917" cy="6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49326" y="296862"/>
            <a:ext cx="2127250" cy="26563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 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/>
          <p:nvPr/>
        </p:nvSpPr>
        <p:spPr>
          <a:xfrm>
            <a:off x="7088188" y="7207250"/>
            <a:ext cx="949854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© Kasim Rashid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" y="0"/>
            <a:ext cx="7620000" cy="3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199"/>
            <a:ext cx="47210" cy="457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" y="1924049"/>
            <a:ext cx="7620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25800" t="17143" r="38889" b="49236"/>
          <a:stretch/>
        </p:blipFill>
        <p:spPr bwMode="auto">
          <a:xfrm>
            <a:off x="3207225" y="5152701"/>
            <a:ext cx="2374634" cy="103572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173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75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</vt:vector>
  </TitlesOfParts>
  <Company>St. John the Baptist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Unscramble the tiles to complete the phrase!</dc:title>
  <dc:creator>J Belli</dc:creator>
  <cp:lastModifiedBy>J Belli</cp:lastModifiedBy>
  <cp:revision>3</cp:revision>
  <dcterms:created xsi:type="dcterms:W3CDTF">2016-11-30T22:17:25Z</dcterms:created>
  <dcterms:modified xsi:type="dcterms:W3CDTF">2016-11-30T22:33:37Z</dcterms:modified>
</cp:coreProperties>
</file>