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3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27055-4527-487F-9723-24FBC4F5640A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603F-78E0-4A75-B5EC-72136F1CB2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9900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27055-4527-487F-9723-24FBC4F5640A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603F-78E0-4A75-B5EC-72136F1CB2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6073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27055-4527-487F-9723-24FBC4F5640A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603F-78E0-4A75-B5EC-72136F1CB2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289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27055-4527-487F-9723-24FBC4F5640A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603F-78E0-4A75-B5EC-72136F1CB2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418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27055-4527-487F-9723-24FBC4F5640A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603F-78E0-4A75-B5EC-72136F1CB2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996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27055-4527-487F-9723-24FBC4F5640A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603F-78E0-4A75-B5EC-72136F1CB2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895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27055-4527-487F-9723-24FBC4F5640A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603F-78E0-4A75-B5EC-72136F1CB2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0356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27055-4527-487F-9723-24FBC4F5640A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603F-78E0-4A75-B5EC-72136F1CB2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051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27055-4527-487F-9723-24FBC4F5640A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603F-78E0-4A75-B5EC-72136F1CB2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9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27055-4527-487F-9723-24FBC4F5640A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603F-78E0-4A75-B5EC-72136F1CB2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0679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27055-4527-487F-9723-24FBC4F5640A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603F-78E0-4A75-B5EC-72136F1CB2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0624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27055-4527-487F-9723-24FBC4F5640A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7603F-78E0-4A75-B5EC-72136F1CB2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884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9588" y="450010"/>
            <a:ext cx="7772400" cy="921590"/>
          </a:xfrm>
        </p:spPr>
        <p:txBody>
          <a:bodyPr/>
          <a:lstStyle/>
          <a:p>
            <a:r>
              <a:rPr lang="en-GB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Heads together!</a:t>
            </a:r>
            <a:endParaRPr lang="en-GB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3682" y="1934603"/>
            <a:ext cx="6858000" cy="2287774"/>
          </a:xfrm>
        </p:spPr>
        <p:txBody>
          <a:bodyPr>
            <a:normAutofit fontScale="62500" lnSpcReduction="20000"/>
          </a:bodyPr>
          <a:lstStyle/>
          <a:p>
            <a:r>
              <a:rPr lang="en-GB" sz="3400" dirty="0" smtClean="0">
                <a:latin typeface="Adobe Kaiti Std R" panose="02020400000000000000" pitchFamily="18" charset="-128"/>
                <a:ea typeface="Adobe Kaiti Std R" panose="02020400000000000000" pitchFamily="18" charset="-128"/>
              </a:rPr>
              <a:t>In your groups number yourself 1-4/5</a:t>
            </a:r>
            <a:r>
              <a:rPr lang="en-GB" sz="3400" dirty="0">
                <a:latin typeface="Adobe Kaiti Std R" panose="02020400000000000000" pitchFamily="18" charset="-128"/>
                <a:ea typeface="Adobe Kaiti Std R" panose="02020400000000000000" pitchFamily="18" charset="-128"/>
              </a:rPr>
              <a:t>. </a:t>
            </a:r>
            <a:endParaRPr lang="en-GB" sz="3400" dirty="0" smtClean="0">
              <a:latin typeface="Adobe Kaiti Std R" panose="02020400000000000000" pitchFamily="18" charset="-128"/>
              <a:ea typeface="Adobe Kaiti Std R" panose="02020400000000000000" pitchFamily="18" charset="-128"/>
            </a:endParaRPr>
          </a:p>
          <a:p>
            <a:r>
              <a:rPr lang="en-GB" sz="3400" dirty="0" smtClean="0">
                <a:latin typeface="Adobe Kaiti Std R" panose="02020400000000000000" pitchFamily="18" charset="-128"/>
                <a:ea typeface="Adobe Kaiti Std R" panose="02020400000000000000" pitchFamily="18" charset="-128"/>
              </a:rPr>
              <a:t>When you hear the question wait until I say </a:t>
            </a:r>
          </a:p>
          <a:p>
            <a:r>
              <a:rPr lang="en-GB" sz="3400" dirty="0" smtClean="0">
                <a:latin typeface="Adobe Kaiti Std R" panose="02020400000000000000" pitchFamily="18" charset="-128"/>
                <a:ea typeface="Adobe Kaiti Std R" panose="02020400000000000000" pitchFamily="18" charset="-128"/>
              </a:rPr>
              <a:t>“</a:t>
            </a:r>
            <a:r>
              <a:rPr lang="en-GB" sz="3400" dirty="0">
                <a:latin typeface="Adobe Kaiti Std R" panose="02020400000000000000" pitchFamily="18" charset="-128"/>
                <a:ea typeface="Adobe Kaiti Std R" panose="02020400000000000000" pitchFamily="18" charset="-128"/>
              </a:rPr>
              <a:t>heads together” </a:t>
            </a:r>
            <a:endParaRPr lang="en-GB" sz="3400" dirty="0" smtClean="0">
              <a:latin typeface="Adobe Kaiti Std R" panose="02020400000000000000" pitchFamily="18" charset="-128"/>
              <a:ea typeface="Adobe Kaiti Std R" panose="02020400000000000000" pitchFamily="18" charset="-128"/>
            </a:endParaRPr>
          </a:p>
          <a:p>
            <a:r>
              <a:rPr lang="en-GB" sz="3400" dirty="0" smtClean="0">
                <a:latin typeface="Adobe Kaiti Std R" panose="02020400000000000000" pitchFamily="18" charset="-128"/>
                <a:ea typeface="Adobe Kaiti Std R" panose="02020400000000000000" pitchFamily="18" charset="-128"/>
              </a:rPr>
              <a:t>Then discuss answer as a group</a:t>
            </a:r>
          </a:p>
          <a:p>
            <a:r>
              <a:rPr lang="en-GB" sz="3400" dirty="0" smtClean="0">
                <a:latin typeface="Adobe Kaiti Std R" panose="02020400000000000000" pitchFamily="18" charset="-128"/>
                <a:ea typeface="Adobe Kaiti Std R" panose="02020400000000000000" pitchFamily="18" charset="-128"/>
              </a:rPr>
              <a:t>When I select </a:t>
            </a:r>
            <a:r>
              <a:rPr lang="en-GB" sz="3400" dirty="0">
                <a:latin typeface="Adobe Kaiti Std R" panose="02020400000000000000" pitchFamily="18" charset="-128"/>
                <a:ea typeface="Adobe Kaiti Std R" panose="02020400000000000000" pitchFamily="18" charset="-128"/>
              </a:rPr>
              <a:t>a number 1-5 </a:t>
            </a:r>
            <a:r>
              <a:rPr lang="en-GB" sz="3400" dirty="0" smtClean="0">
                <a:latin typeface="Adobe Kaiti Std R" panose="02020400000000000000" pitchFamily="18" charset="-128"/>
                <a:ea typeface="Adobe Kaiti Std R" panose="02020400000000000000" pitchFamily="18" charset="-128"/>
              </a:rPr>
              <a:t>every person from each group who is that number stand and reveal their answer on whiteboards</a:t>
            </a:r>
            <a:endParaRPr lang="en-GB" sz="3400" dirty="0">
              <a:latin typeface="Adobe Kaiti Std R" panose="02020400000000000000" pitchFamily="18" charset="-128"/>
              <a:ea typeface="Adobe Kaiti Std R" panose="02020400000000000000" pitchFamily="18" charset="-128"/>
            </a:endParaRP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067" y="4648714"/>
            <a:ext cx="3286125" cy="2009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232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51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Adobe Gothic Std B</vt:lpstr>
      <vt:lpstr>Adobe Kaiti Std R</vt:lpstr>
      <vt:lpstr>Arial</vt:lpstr>
      <vt:lpstr>Calibri</vt:lpstr>
      <vt:lpstr>Calibri Light</vt:lpstr>
      <vt:lpstr>Office Theme</vt:lpstr>
      <vt:lpstr>Heads together!</vt:lpstr>
    </vt:vector>
  </TitlesOfParts>
  <Company>St. John the Baptist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Heads together!</dc:title>
  <dc:creator>J Belli</dc:creator>
  <cp:lastModifiedBy>J Belli</cp:lastModifiedBy>
  <cp:revision>1</cp:revision>
  <dcterms:created xsi:type="dcterms:W3CDTF">2016-11-30T21:26:00Z</dcterms:created>
  <dcterms:modified xsi:type="dcterms:W3CDTF">2016-11-30T21:32:06Z</dcterms:modified>
</cp:coreProperties>
</file>