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5"/>
  </p:notesMasterIdLst>
  <p:handoutMasterIdLst>
    <p:handoutMasterId r:id="rId46"/>
  </p:handoutMasterIdLst>
  <p:sldIdLst>
    <p:sldId id="260" r:id="rId3"/>
    <p:sldId id="304" r:id="rId4"/>
    <p:sldId id="305" r:id="rId5"/>
    <p:sldId id="324" r:id="rId6"/>
    <p:sldId id="306" r:id="rId7"/>
    <p:sldId id="307" r:id="rId8"/>
    <p:sldId id="325" r:id="rId9"/>
    <p:sldId id="326" r:id="rId10"/>
    <p:sldId id="327" r:id="rId11"/>
    <p:sldId id="328" r:id="rId12"/>
    <p:sldId id="329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2" r:id="rId38"/>
    <p:sldId id="363" r:id="rId39"/>
    <p:sldId id="364" r:id="rId40"/>
    <p:sldId id="365" r:id="rId41"/>
    <p:sldId id="366" r:id="rId42"/>
    <p:sldId id="371" r:id="rId43"/>
    <p:sldId id="37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 varScale="1">
        <p:scale>
          <a:sx n="61" d="100"/>
          <a:sy n="61" d="100"/>
        </p:scale>
        <p:origin x="18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58307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</a:t>
            </a:r>
            <a:r>
              <a:rPr lang="en-GB" dirty="0" smtClean="0"/>
              <a:t>: Time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0" i="1" dirty="0" smtClean="0">
                <a:latin typeface="Segoe Print" panose="02000600000000000000" pitchFamily="2" charset="0"/>
              </a:rPr>
              <a:t>Before and after</a:t>
            </a:r>
            <a:br>
              <a:rPr lang="en-GB" sz="4000" b="0" i="1" dirty="0" smtClean="0">
                <a:latin typeface="Segoe Print" panose="02000600000000000000" pitchFamily="2" charset="0"/>
              </a:rPr>
            </a:br>
            <a:r>
              <a:rPr lang="en-GB" sz="4900" dirty="0" smtClean="0">
                <a:latin typeface="Segoe Print" panose="02000600000000000000" pitchFamily="2" charset="0"/>
              </a:rPr>
              <a:t/>
            </a:r>
            <a:br>
              <a:rPr lang="en-GB" sz="4900" dirty="0" smtClean="0">
                <a:latin typeface="Segoe Print" panose="02000600000000000000" pitchFamily="2" charset="0"/>
              </a:rPr>
            </a:br>
            <a:r>
              <a:rPr lang="en-GB" sz="3600" b="0" i="1" dirty="0" smtClean="0">
                <a:latin typeface="Segoe Print" panose="02000600000000000000" pitchFamily="2" charset="0"/>
              </a:rPr>
              <a:t>NCLO: Sequence events in chronological order using language (before and after, next, first, today, yesterday, tomorrow, morning, afternoon and evening.</a:t>
            </a:r>
            <a:endParaRPr lang="en-GB" sz="3600" b="0" i="1" dirty="0">
              <a:latin typeface="Segoe Print" panose="020006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235262" y="6536229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Recognising coins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Recognise and know the value of different denominations of coins and notes.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359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03" y="1749972"/>
            <a:ext cx="7168588" cy="40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0" y="2065283"/>
            <a:ext cx="7858503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27" y="2305050"/>
            <a:ext cx="5273232" cy="37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31" y="3148012"/>
            <a:ext cx="7147032" cy="13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286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21" y="1368077"/>
            <a:ext cx="4587765" cy="46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58307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</a:t>
            </a:r>
            <a:r>
              <a:rPr lang="en-GB" dirty="0" smtClean="0"/>
              <a:t>: Time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0" i="1" dirty="0" err="1" smtClean="0">
                <a:latin typeface="Segoe Print" panose="02000600000000000000" pitchFamily="2" charset="0"/>
              </a:rPr>
              <a:t>Time</a:t>
            </a:r>
            <a:r>
              <a:rPr lang="en-GB" sz="4000" b="0" i="1" dirty="0" smtClean="0">
                <a:latin typeface="Segoe Print" panose="02000600000000000000" pitchFamily="2" charset="0"/>
              </a:rPr>
              <a:t> to the hour</a:t>
            </a:r>
            <a:r>
              <a:rPr lang="en-GB" sz="4000" b="0" i="1" dirty="0" smtClean="0">
                <a:latin typeface="Segoe Print" panose="02000600000000000000" pitchFamily="2" charset="0"/>
              </a:rPr>
              <a:t/>
            </a:r>
            <a:br>
              <a:rPr lang="en-GB" sz="4000" b="0" i="1" dirty="0" smtClean="0">
                <a:latin typeface="Segoe Print" panose="02000600000000000000" pitchFamily="2" charset="0"/>
              </a:rPr>
            </a:br>
            <a:r>
              <a:rPr lang="en-GB" sz="4900" dirty="0" smtClean="0">
                <a:latin typeface="Segoe Print" panose="02000600000000000000" pitchFamily="2" charset="0"/>
              </a:rPr>
              <a:t/>
            </a:r>
            <a:br>
              <a:rPr lang="en-GB" sz="4900" dirty="0" smtClean="0">
                <a:latin typeface="Segoe Print" panose="02000600000000000000" pitchFamily="2" charset="0"/>
              </a:rPr>
            </a:br>
            <a:r>
              <a:rPr lang="en-GB" sz="3600" b="0" i="1" dirty="0" err="1" smtClean="0">
                <a:latin typeface="Segoe Print" panose="02000600000000000000" pitchFamily="2" charset="0"/>
              </a:rPr>
              <a:t>NCLO:Tell</a:t>
            </a:r>
            <a:r>
              <a:rPr lang="en-GB" sz="3600" b="0" i="1" dirty="0" smtClean="0">
                <a:latin typeface="Segoe Print" panose="02000600000000000000" pitchFamily="2" charset="0"/>
              </a:rPr>
              <a:t> the time to the hour and half past the hour and draw the hands on a clock face to show these times. Compare, describe and solve practical problems for time.</a:t>
            </a:r>
            <a:endParaRPr lang="en-GB" sz="3600" b="0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15" y="2590799"/>
            <a:ext cx="7271606" cy="2990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117" y="2067579"/>
            <a:ext cx="676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Hour hand, minute hand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07" y="2081212"/>
            <a:ext cx="6132786" cy="40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72" y="2890836"/>
            <a:ext cx="7982976" cy="20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69" y="3043237"/>
            <a:ext cx="7844806" cy="13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27" y="2804977"/>
            <a:ext cx="7404549" cy="299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127" y="2159876"/>
            <a:ext cx="671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Before, after, morning, afternoon, evening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36" y="1702675"/>
            <a:ext cx="5050425" cy="44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05" y="2590799"/>
            <a:ext cx="6283588" cy="32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58307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</a:t>
            </a:r>
            <a:r>
              <a:rPr lang="en-GB" dirty="0" smtClean="0"/>
              <a:t>: Time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0" i="1" dirty="0" err="1" smtClean="0">
                <a:latin typeface="Segoe Print" panose="02000600000000000000" pitchFamily="2" charset="0"/>
              </a:rPr>
              <a:t>Time</a:t>
            </a:r>
            <a:r>
              <a:rPr lang="en-GB" sz="4000" b="0" i="1" dirty="0" smtClean="0">
                <a:latin typeface="Segoe Print" panose="02000600000000000000" pitchFamily="2" charset="0"/>
              </a:rPr>
              <a:t> to the half hour</a:t>
            </a:r>
            <a:r>
              <a:rPr lang="en-GB" sz="4000" b="0" i="1" dirty="0" smtClean="0">
                <a:latin typeface="Segoe Print" panose="02000600000000000000" pitchFamily="2" charset="0"/>
              </a:rPr>
              <a:t/>
            </a:r>
            <a:br>
              <a:rPr lang="en-GB" sz="4000" b="0" i="1" dirty="0" smtClean="0">
                <a:latin typeface="Segoe Print" panose="02000600000000000000" pitchFamily="2" charset="0"/>
              </a:rPr>
            </a:br>
            <a:r>
              <a:rPr lang="en-GB" sz="4900" dirty="0" smtClean="0">
                <a:latin typeface="Segoe Print" panose="02000600000000000000" pitchFamily="2" charset="0"/>
              </a:rPr>
              <a:t/>
            </a:r>
            <a:br>
              <a:rPr lang="en-GB" sz="4900" dirty="0" smtClean="0">
                <a:latin typeface="Segoe Print" panose="02000600000000000000" pitchFamily="2" charset="0"/>
              </a:rPr>
            </a:br>
            <a:r>
              <a:rPr lang="en-GB" sz="3600" b="0" i="1" dirty="0" err="1" smtClean="0">
                <a:latin typeface="Segoe Print" panose="02000600000000000000" pitchFamily="2" charset="0"/>
              </a:rPr>
              <a:t>NCLO:Tell</a:t>
            </a:r>
            <a:r>
              <a:rPr lang="en-GB" sz="3600" b="0" i="1" dirty="0" smtClean="0">
                <a:latin typeface="Segoe Print" panose="02000600000000000000" pitchFamily="2" charset="0"/>
              </a:rPr>
              <a:t> the time to the hour and half past the hour and draw the hands on a clock face to show these times. Compare, describe and solve practical problems for time.</a:t>
            </a:r>
            <a:endParaRPr lang="en-GB" sz="3600" b="0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43" y="2846825"/>
            <a:ext cx="8025657" cy="3207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904" y="2161106"/>
            <a:ext cx="767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Halfway, clock face, hour hand, minute hand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742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80" y="1623848"/>
            <a:ext cx="6684580" cy="44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2" y="2857499"/>
            <a:ext cx="7854680" cy="21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62" y="3052762"/>
            <a:ext cx="8151900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92" y="1976440"/>
            <a:ext cx="4968215" cy="43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41" y="1800224"/>
            <a:ext cx="4471552" cy="45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58307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</a:t>
            </a:r>
            <a:r>
              <a:rPr lang="en-GB" dirty="0" smtClean="0"/>
              <a:t>: Time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0" i="1" dirty="0" smtClean="0">
                <a:latin typeface="Segoe Print" panose="02000600000000000000" pitchFamily="2" charset="0"/>
              </a:rPr>
              <a:t>Writing time</a:t>
            </a:r>
            <a:r>
              <a:rPr lang="en-GB" sz="4000" b="0" i="1" dirty="0" smtClean="0">
                <a:latin typeface="Segoe Print" panose="02000600000000000000" pitchFamily="2" charset="0"/>
              </a:rPr>
              <a:t/>
            </a:r>
            <a:br>
              <a:rPr lang="en-GB" sz="4000" b="0" i="1" dirty="0" smtClean="0">
                <a:latin typeface="Segoe Print" panose="02000600000000000000" pitchFamily="2" charset="0"/>
              </a:rPr>
            </a:br>
            <a:r>
              <a:rPr lang="en-GB" sz="4900" dirty="0" smtClean="0">
                <a:latin typeface="Segoe Print" panose="02000600000000000000" pitchFamily="2" charset="0"/>
              </a:rPr>
              <a:t/>
            </a:r>
            <a:br>
              <a:rPr lang="en-GB" sz="4900" dirty="0" smtClean="0">
                <a:latin typeface="Segoe Print" panose="02000600000000000000" pitchFamily="2" charset="0"/>
              </a:rPr>
            </a:br>
            <a:r>
              <a:rPr lang="en-GB" sz="3600" b="0" i="1" dirty="0" smtClean="0">
                <a:latin typeface="Segoe Print" panose="02000600000000000000" pitchFamily="2" charset="0"/>
              </a:rPr>
              <a:t>NCLO: Measure and begin to record time (hours, minutes, seconds)</a:t>
            </a:r>
            <a:endParaRPr lang="en-GB" sz="3600" b="0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3" y="2190749"/>
            <a:ext cx="6794937" cy="36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8" y="3070662"/>
            <a:ext cx="8504896" cy="2589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503" y="2231163"/>
            <a:ext cx="837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Hours, minutes, seconds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570843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83" y="1797270"/>
            <a:ext cx="7430029" cy="3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43174"/>
            <a:ext cx="7738449" cy="29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9" y="3009900"/>
            <a:ext cx="8670813" cy="16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441" y="365890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57" y="1608083"/>
            <a:ext cx="6021309" cy="45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910" y="0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46" y="887013"/>
            <a:ext cx="4082777" cy="5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58307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</a:t>
            </a:r>
            <a:r>
              <a:rPr lang="en-GB" dirty="0" smtClean="0"/>
              <a:t>: Time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0" i="1" dirty="0" smtClean="0">
                <a:latin typeface="Segoe Print" panose="02000600000000000000" pitchFamily="2" charset="0"/>
              </a:rPr>
              <a:t>Comparing time</a:t>
            </a:r>
            <a:br>
              <a:rPr lang="en-GB" sz="4000" b="0" i="1" dirty="0" smtClean="0">
                <a:latin typeface="Segoe Print" panose="02000600000000000000" pitchFamily="2" charset="0"/>
              </a:rPr>
            </a:br>
            <a:r>
              <a:rPr lang="en-GB" sz="4900" dirty="0" smtClean="0">
                <a:latin typeface="Segoe Print" panose="02000600000000000000" pitchFamily="2" charset="0"/>
              </a:rPr>
              <a:t/>
            </a:r>
            <a:br>
              <a:rPr lang="en-GB" sz="4900" dirty="0" smtClean="0">
                <a:latin typeface="Segoe Print" panose="02000600000000000000" pitchFamily="2" charset="0"/>
              </a:rPr>
            </a:br>
            <a:r>
              <a:rPr lang="en-GB" sz="3600" b="0" i="1" dirty="0" err="1" smtClean="0">
                <a:latin typeface="Segoe Print" panose="02000600000000000000" pitchFamily="2" charset="0"/>
              </a:rPr>
              <a:t>NCLO:Tell</a:t>
            </a:r>
            <a:r>
              <a:rPr lang="en-GB" sz="3600" b="0" i="1" dirty="0" smtClean="0">
                <a:latin typeface="Segoe Print" panose="02000600000000000000" pitchFamily="2" charset="0"/>
              </a:rPr>
              <a:t> the time to the hour and half past the hour and draw the hands on a clock face to show these times. Compare, describe and solve practical problems for time.</a:t>
            </a:r>
            <a:endParaRPr lang="en-GB" sz="3600" b="0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5352"/>
            <a:ext cx="7772400" cy="854077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74" y="2595562"/>
            <a:ext cx="8460926" cy="2875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7148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Slower, faster, longer, shorter, hour, minute, second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4" y="1797269"/>
            <a:ext cx="8642105" cy="37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1" y="2371724"/>
            <a:ext cx="6752331" cy="36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43" y="2490786"/>
            <a:ext cx="6873946" cy="3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94" y="3062287"/>
            <a:ext cx="8398091" cy="14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04" y="0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12" y="1285044"/>
            <a:ext cx="4998157" cy="47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04" y="838201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2" y="1924871"/>
            <a:ext cx="5556129" cy="3970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484" y="1924871"/>
            <a:ext cx="1706288" cy="39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43" y="3181349"/>
            <a:ext cx="8350806" cy="9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21" y="1609725"/>
            <a:ext cx="4259372" cy="47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0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80" y="1195387"/>
            <a:ext cx="3521458" cy="51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958307"/>
            <a:ext cx="81280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Measurement</a:t>
            </a:r>
            <a:r>
              <a:rPr lang="en-GB" dirty="0" smtClean="0"/>
              <a:t>: Time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0" i="1" dirty="0" smtClean="0">
                <a:latin typeface="Segoe Print" panose="02000600000000000000" pitchFamily="2" charset="0"/>
              </a:rPr>
              <a:t>Dates</a:t>
            </a:r>
            <a:br>
              <a:rPr lang="en-GB" sz="4000" b="0" i="1" dirty="0" smtClean="0">
                <a:latin typeface="Segoe Print" panose="02000600000000000000" pitchFamily="2" charset="0"/>
              </a:rPr>
            </a:br>
            <a:r>
              <a:rPr lang="en-GB" sz="4900" dirty="0" smtClean="0">
                <a:latin typeface="Segoe Print" panose="02000600000000000000" pitchFamily="2" charset="0"/>
              </a:rPr>
              <a:t/>
            </a:r>
            <a:br>
              <a:rPr lang="en-GB" sz="4900" dirty="0" smtClean="0">
                <a:latin typeface="Segoe Print" panose="02000600000000000000" pitchFamily="2" charset="0"/>
              </a:rPr>
            </a:br>
            <a:r>
              <a:rPr lang="en-GB" sz="3600" b="0" i="1" dirty="0" smtClean="0">
                <a:latin typeface="Segoe Print" panose="02000600000000000000" pitchFamily="2" charset="0"/>
              </a:rPr>
              <a:t>NCLO: To recognise and use language relating to dates, including days of the week, weeks, months and years</a:t>
            </a:r>
            <a:endParaRPr lang="en-GB" sz="3600" b="0" i="1" dirty="0">
              <a:latin typeface="Segoe Print" panose="020006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235262" y="6536229"/>
            <a:ext cx="7886700" cy="2112963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63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60" y="2906766"/>
            <a:ext cx="7087891" cy="3021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124" y="2179993"/>
            <a:ext cx="729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Day, today, yesterday, tomorrow, month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529</TotalTime>
  <Words>197</Words>
  <Application>Microsoft Office PowerPoint</Application>
  <PresentationFormat>On-screen Show (4:3)</PresentationFormat>
  <Paragraphs>56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1 Summer Block 6  Measurement: Time  Before and after  NCLO: Sequence events in chronological order using language (before and after, next, first, today, yesterday, tomorrow, morning, afternoon and evening.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6  Measurement: Time  Dates  NCLO: To recognise and use language relating to dates, including days of the week, weeks, months and years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1 Summer Block 6  Measurement: Time  Time to the hour  NCLO:Tell the time to the hour and half past the hour and draw the hands on a clock face to show these times. Compare, describe and solve practical problems for time.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6  Measurement: Time  Time to the half hour  NCLO:Tell the time to the hour and half past the hour and draw the hands on a clock face to show these times. Compare, describe and solve practical problems for time.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6  Measurement: Time  Writing time  NCLO: Measure and begin to record time (hours, minutes, seconds)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6  Measurement: Time  Comparing time  NCLO:Tell the time to the hour and half past the hour and draw the hands on a clock face to show these times. Compare, describe and solve practical problems for time.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76</cp:revision>
  <dcterms:created xsi:type="dcterms:W3CDTF">2017-06-27T15:09:43Z</dcterms:created>
  <dcterms:modified xsi:type="dcterms:W3CDTF">2018-05-11T13:03:15Z</dcterms:modified>
</cp:coreProperties>
</file>