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2"/>
  </p:notesMasterIdLst>
  <p:handoutMasterIdLst>
    <p:handoutMasterId r:id="rId33"/>
  </p:handoutMasterIdLst>
  <p:sldIdLst>
    <p:sldId id="260" r:id="rId3"/>
    <p:sldId id="353" r:id="rId4"/>
    <p:sldId id="304" r:id="rId5"/>
    <p:sldId id="305" r:id="rId6"/>
    <p:sldId id="306" r:id="rId7"/>
    <p:sldId id="308" r:id="rId8"/>
    <p:sldId id="309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5" r:id="rId25"/>
    <p:sldId id="346" r:id="rId26"/>
    <p:sldId id="347" r:id="rId27"/>
    <p:sldId id="348" r:id="rId28"/>
    <p:sldId id="349" r:id="rId29"/>
    <p:sldId id="350" r:id="rId30"/>
    <p:sldId id="35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 varScale="1">
        <p:scale>
          <a:sx n="61" d="100"/>
          <a:sy n="61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857376"/>
            <a:ext cx="8128000" cy="17637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6: </a:t>
            </a:r>
            <a:r>
              <a:rPr lang="en-GB" dirty="0" smtClean="0"/>
              <a:t>Geometry – </a:t>
            </a:r>
            <a:r>
              <a:rPr lang="en-GB" dirty="0" smtClean="0"/>
              <a:t>position and direction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Describe position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Describe positions on a 2-D grid as coordinates in the first quadrant.  Plot specified points and draw sides to complete a given polygon.</a:t>
            </a:r>
            <a:endParaRPr lang="en-GB" sz="3200" i="1" dirty="0">
              <a:latin typeface="Segoe Print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475977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9" y="1718441"/>
            <a:ext cx="79393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9" y="2371725"/>
            <a:ext cx="7252169" cy="34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2428875"/>
            <a:ext cx="65436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70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74808"/>
            <a:ext cx="4191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327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46" y="1890712"/>
            <a:ext cx="6104497" cy="4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94" y="2560746"/>
            <a:ext cx="6463866" cy="25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857376"/>
            <a:ext cx="8128000" cy="17637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6: </a:t>
            </a:r>
            <a:r>
              <a:rPr lang="en-GB" dirty="0" smtClean="0"/>
              <a:t>Geometry – </a:t>
            </a:r>
            <a:r>
              <a:rPr lang="en-GB" dirty="0" smtClean="0"/>
              <a:t>position and direction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Move on a grid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NCLO:Describe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movements between positions as translations of a given unit to the left/right and up/down.</a:t>
            </a:r>
            <a:endParaRPr lang="en-GB" sz="3200" i="1" dirty="0">
              <a:latin typeface="Segoe Print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09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41470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9" y="2955213"/>
            <a:ext cx="7902101" cy="2941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109" y="2382344"/>
            <a:ext cx="790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Translation, reverse, left, right, co-ordinates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72" y="2366961"/>
            <a:ext cx="8231113" cy="30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6" y="2338387"/>
            <a:ext cx="8554341" cy="3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05" y="3182498"/>
            <a:ext cx="7946858" cy="2682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152" y="2499660"/>
            <a:ext cx="797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X axis, y axis, co-ordinates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9" y="2443162"/>
            <a:ext cx="8318430" cy="26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85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32" y="1321511"/>
            <a:ext cx="4446230" cy="4827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9706"/>
            <a:ext cx="43148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327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62" y="1724025"/>
            <a:ext cx="5442655" cy="43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857376"/>
            <a:ext cx="8128000" cy="17637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6: </a:t>
            </a:r>
            <a:r>
              <a:rPr lang="en-GB" dirty="0" smtClean="0"/>
              <a:t>Geometry – </a:t>
            </a:r>
            <a:r>
              <a:rPr lang="en-GB" dirty="0" smtClean="0"/>
              <a:t>position and direction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Describe a movement on a grid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NCLO:Describe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movements between positions as translations of a given unit to the left/right and up/down.</a:t>
            </a:r>
            <a:endParaRPr lang="en-GB" sz="3200" i="1" dirty="0">
              <a:latin typeface="Segoe Print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53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5" y="3153104"/>
            <a:ext cx="7460289" cy="2801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855" y="2506114"/>
            <a:ext cx="746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Translation, reverse, left, right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8594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64" y="1904836"/>
            <a:ext cx="8345871" cy="35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68286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59" y="4314825"/>
            <a:ext cx="601980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1" y="1376554"/>
            <a:ext cx="2619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05" y="2428874"/>
            <a:ext cx="8068946" cy="26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85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25" y="1214437"/>
            <a:ext cx="5468150" cy="48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-32505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950311"/>
            <a:ext cx="41814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74" y="3019425"/>
            <a:ext cx="7665531" cy="13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16" y="2355138"/>
            <a:ext cx="7944384" cy="32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380" y="359595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70" y="1213672"/>
            <a:ext cx="4521913" cy="4396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15" y="5644325"/>
            <a:ext cx="62042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85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4288221" cy="3833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21" y="2009774"/>
            <a:ext cx="4436877" cy="37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327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" y="1835533"/>
            <a:ext cx="4857750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55" y="2411573"/>
            <a:ext cx="3601107" cy="32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857376"/>
            <a:ext cx="8128000" cy="17637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4 Summer Block </a:t>
            </a:r>
            <a:r>
              <a:rPr lang="en-GB" dirty="0" smtClean="0"/>
              <a:t>6: </a:t>
            </a:r>
            <a:r>
              <a:rPr lang="en-GB" dirty="0" smtClean="0"/>
              <a:t>Geometry – </a:t>
            </a:r>
            <a:r>
              <a:rPr lang="en-GB" dirty="0" smtClean="0"/>
              <a:t>position and direction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Draw on a grid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Describe positions on a 2-D grid as coordinates in the first quadrant.  Plot specified points and draw sides to complete a given polygon.</a:t>
            </a:r>
            <a:endParaRPr lang="en-GB" sz="3200" i="1" dirty="0">
              <a:latin typeface="Segoe Print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24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0" y="3231930"/>
            <a:ext cx="7244559" cy="2678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869" y="2382344"/>
            <a:ext cx="759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X axis, y axis, plot, grid, co-ordinate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346</TotalTime>
  <Words>244</Words>
  <Application>Microsoft Office PowerPoint</Application>
  <PresentationFormat>On-screen Show (4:3)</PresentationFormat>
  <Paragraphs>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4 Summer Block 6: Geometry – position and direction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Summer Block 6: Geometry – position and direction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Summer Block 6: Geometry – position and direction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Summer Block 6: Geometry – position and direction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48</cp:revision>
  <dcterms:created xsi:type="dcterms:W3CDTF">2017-06-27T15:09:43Z</dcterms:created>
  <dcterms:modified xsi:type="dcterms:W3CDTF">2018-05-14T09:07:11Z</dcterms:modified>
</cp:coreProperties>
</file>